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384" r:id="rId5"/>
    <p:sldId id="256" r:id="rId6"/>
    <p:sldId id="4512" r:id="rId7"/>
    <p:sldId id="262" r:id="rId8"/>
    <p:sldId id="4514" r:id="rId9"/>
    <p:sldId id="4515" r:id="rId10"/>
    <p:sldId id="2679" r:id="rId11"/>
    <p:sldId id="4517" r:id="rId12"/>
    <p:sldId id="4513" r:id="rId13"/>
    <p:sldId id="382" r:id="rId14"/>
    <p:sldId id="383" r:id="rId15"/>
    <p:sldId id="380" r:id="rId16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BF3FFFD-C098-4740-BA83-AF7494E26753}">
          <p14:sldIdLst>
            <p14:sldId id="384"/>
            <p14:sldId id="256"/>
            <p14:sldId id="4512"/>
            <p14:sldId id="262"/>
            <p14:sldId id="4514"/>
            <p14:sldId id="4515"/>
            <p14:sldId id="2679"/>
            <p14:sldId id="4517"/>
            <p14:sldId id="4513"/>
            <p14:sldId id="382"/>
            <p14:sldId id="383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73" userDrawn="1">
          <p15:clr>
            <a:srgbClr val="A4A3A4"/>
          </p15:clr>
        </p15:guide>
        <p15:guide id="4" pos="136" userDrawn="1">
          <p15:clr>
            <a:srgbClr val="A4A3A4"/>
          </p15:clr>
        </p15:guide>
        <p15:guide id="5" pos="419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82524A-E39D-4A42-AF03-591BB1A8BD74}" v="35" dt="2023-12-01T17:42:41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663"/>
  </p:normalViewPr>
  <p:slideViewPr>
    <p:cSldViewPr snapToGrid="0" snapToObjects="1" showGuides="1">
      <p:cViewPr varScale="1">
        <p:scale>
          <a:sx n="125" d="100"/>
          <a:sy n="125" d="100"/>
        </p:scale>
        <p:origin x="108" y="4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5072" y="208"/>
      </p:cViewPr>
      <p:guideLst>
        <p:guide orient="horz" pos="2890"/>
        <p:guide pos="2160"/>
        <p:guide orient="horz" pos="373"/>
        <p:guide pos="136"/>
        <p:guide pos="41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Cubero-Castan" userId="c483633e-862b-4a42-a73d-f07e3bc2876a" providerId="ADAL" clId="{C882524A-E39D-4A42-AF03-591BB1A8BD74}"/>
    <pc:docChg chg="undo custSel addSld delSld modSld modSection">
      <pc:chgData name="Manuel Cubero-Castan" userId="c483633e-862b-4a42-a73d-f07e3bc2876a" providerId="ADAL" clId="{C882524A-E39D-4A42-AF03-591BB1A8BD74}" dt="2023-12-01T17:42:41.329" v="1288"/>
      <pc:docMkLst>
        <pc:docMk/>
      </pc:docMkLst>
      <pc:sldChg chg="modSp add del mod">
        <pc:chgData name="Manuel Cubero-Castan" userId="c483633e-862b-4a42-a73d-f07e3bc2876a" providerId="ADAL" clId="{C882524A-E39D-4A42-AF03-591BB1A8BD74}" dt="2023-12-01T17:01:39.664" v="78" actId="47"/>
        <pc:sldMkLst>
          <pc:docMk/>
          <pc:sldMk cId="1187968161" sldId="260"/>
        </pc:sldMkLst>
        <pc:spChg chg="mod">
          <ac:chgData name="Manuel Cubero-Castan" userId="c483633e-862b-4a42-a73d-f07e3bc2876a" providerId="ADAL" clId="{C882524A-E39D-4A42-AF03-591BB1A8BD74}" dt="2023-12-01T17:01:13.203" v="76" actId="20577"/>
          <ac:spMkLst>
            <pc:docMk/>
            <pc:sldMk cId="1187968161" sldId="260"/>
            <ac:spMk id="4" creationId="{00000000-0000-0000-0000-000000000000}"/>
          </ac:spMkLst>
        </pc:spChg>
      </pc:sldChg>
      <pc:sldChg chg="modSp add mod">
        <pc:chgData name="Manuel Cubero-Castan" userId="c483633e-862b-4a42-a73d-f07e3bc2876a" providerId="ADAL" clId="{C882524A-E39D-4A42-AF03-591BB1A8BD74}" dt="2023-12-01T17:41:04.958" v="1281" actId="20577"/>
        <pc:sldMkLst>
          <pc:docMk/>
          <pc:sldMk cId="1134098973" sldId="262"/>
        </pc:sldMkLst>
        <pc:spChg chg="mod">
          <ac:chgData name="Manuel Cubero-Castan" userId="c483633e-862b-4a42-a73d-f07e3bc2876a" providerId="ADAL" clId="{C882524A-E39D-4A42-AF03-591BB1A8BD74}" dt="2023-12-01T17:39:07.656" v="1249"/>
          <ac:spMkLst>
            <pc:docMk/>
            <pc:sldMk cId="1134098973" sldId="262"/>
            <ac:spMk id="4" creationId="{DB93B10A-ED1A-8846-97E5-AD42E8205CA3}"/>
          </ac:spMkLst>
        </pc:spChg>
        <pc:spChg chg="mod">
          <ac:chgData name="Manuel Cubero-Castan" userId="c483633e-862b-4a42-a73d-f07e3bc2876a" providerId="ADAL" clId="{C882524A-E39D-4A42-AF03-591BB1A8BD74}" dt="2023-12-01T17:41:04.958" v="1281" actId="20577"/>
          <ac:spMkLst>
            <pc:docMk/>
            <pc:sldMk cId="1134098973" sldId="262"/>
            <ac:spMk id="5" creationId="{E8EF8F98-392F-EF4F-9223-2F5272E0905F}"/>
          </ac:spMkLst>
        </pc:spChg>
      </pc:sldChg>
      <pc:sldChg chg="del">
        <pc:chgData name="Manuel Cubero-Castan" userId="c483633e-862b-4a42-a73d-f07e3bc2876a" providerId="ADAL" clId="{C882524A-E39D-4A42-AF03-591BB1A8BD74}" dt="2023-12-01T16:56:48.084" v="43" actId="47"/>
        <pc:sldMkLst>
          <pc:docMk/>
          <pc:sldMk cId="620713597" sldId="381"/>
        </pc:sldMkLst>
      </pc:sldChg>
      <pc:sldChg chg="modSp mod">
        <pc:chgData name="Manuel Cubero-Castan" userId="c483633e-862b-4a42-a73d-f07e3bc2876a" providerId="ADAL" clId="{C882524A-E39D-4A42-AF03-591BB1A8BD74}" dt="2023-12-01T17:40:28.856" v="1275" actId="20577"/>
        <pc:sldMkLst>
          <pc:docMk/>
          <pc:sldMk cId="3765041828" sldId="382"/>
        </pc:sldMkLst>
        <pc:spChg chg="mod">
          <ac:chgData name="Manuel Cubero-Castan" userId="c483633e-862b-4a42-a73d-f07e3bc2876a" providerId="ADAL" clId="{C882524A-E39D-4A42-AF03-591BB1A8BD74}" dt="2023-12-01T17:13:15.928" v="205" actId="20577"/>
          <ac:spMkLst>
            <pc:docMk/>
            <pc:sldMk cId="3765041828" sldId="382"/>
            <ac:spMk id="2" creationId="{C76CF6A8-D855-4003-A043-21BAD91512B5}"/>
          </ac:spMkLst>
        </pc:spChg>
        <pc:spChg chg="mod">
          <ac:chgData name="Manuel Cubero-Castan" userId="c483633e-862b-4a42-a73d-f07e3bc2876a" providerId="ADAL" clId="{C882524A-E39D-4A42-AF03-591BB1A8BD74}" dt="2023-12-01T17:39:39.953" v="1256"/>
          <ac:spMkLst>
            <pc:docMk/>
            <pc:sldMk cId="3765041828" sldId="382"/>
            <ac:spMk id="4" creationId="{CF3C7049-E80A-4508-AA57-DF4A04AC7D8B}"/>
          </ac:spMkLst>
        </pc:spChg>
        <pc:spChg chg="mod">
          <ac:chgData name="Manuel Cubero-Castan" userId="c483633e-862b-4a42-a73d-f07e3bc2876a" providerId="ADAL" clId="{C882524A-E39D-4A42-AF03-591BB1A8BD74}" dt="2023-12-01T17:40:28.856" v="1275" actId="20577"/>
          <ac:spMkLst>
            <pc:docMk/>
            <pc:sldMk cId="3765041828" sldId="382"/>
            <ac:spMk id="5" creationId="{C96BAC46-E1A0-4F4A-BA1A-E3C0430E67DC}"/>
          </ac:spMkLst>
        </pc:spChg>
      </pc:sldChg>
      <pc:sldChg chg="modSp mod">
        <pc:chgData name="Manuel Cubero-Castan" userId="c483633e-862b-4a42-a73d-f07e3bc2876a" providerId="ADAL" clId="{C882524A-E39D-4A42-AF03-591BB1A8BD74}" dt="2023-12-01T17:40:38.077" v="1277" actId="20577"/>
        <pc:sldMkLst>
          <pc:docMk/>
          <pc:sldMk cId="1230108402" sldId="383"/>
        </pc:sldMkLst>
        <pc:spChg chg="mod">
          <ac:chgData name="Manuel Cubero-Castan" userId="c483633e-862b-4a42-a73d-f07e3bc2876a" providerId="ADAL" clId="{C882524A-E39D-4A42-AF03-591BB1A8BD74}" dt="2023-12-01T16:50:16.662" v="0" actId="2710"/>
          <ac:spMkLst>
            <pc:docMk/>
            <pc:sldMk cId="1230108402" sldId="383"/>
            <ac:spMk id="2" creationId="{8F9DE720-4156-4ADE-9037-53C734E378CE}"/>
          </ac:spMkLst>
        </pc:spChg>
        <pc:spChg chg="mod">
          <ac:chgData name="Manuel Cubero-Castan" userId="c483633e-862b-4a42-a73d-f07e3bc2876a" providerId="ADAL" clId="{C882524A-E39D-4A42-AF03-591BB1A8BD74}" dt="2023-12-01T17:39:42.765" v="1257"/>
          <ac:spMkLst>
            <pc:docMk/>
            <pc:sldMk cId="1230108402" sldId="383"/>
            <ac:spMk id="4" creationId="{65FA6A9D-8FAA-46E2-B182-A57030007B2B}"/>
          </ac:spMkLst>
        </pc:spChg>
        <pc:spChg chg="mod">
          <ac:chgData name="Manuel Cubero-Castan" userId="c483633e-862b-4a42-a73d-f07e3bc2876a" providerId="ADAL" clId="{C882524A-E39D-4A42-AF03-591BB1A8BD74}" dt="2023-12-01T17:40:38.077" v="1277" actId="20577"/>
          <ac:spMkLst>
            <pc:docMk/>
            <pc:sldMk cId="1230108402" sldId="383"/>
            <ac:spMk id="5" creationId="{DFA3C98C-70C9-472E-A8B3-B91E0E963E34}"/>
          </ac:spMkLst>
        </pc:spChg>
      </pc:sldChg>
      <pc:sldChg chg="modSp mod">
        <pc:chgData name="Manuel Cubero-Castan" userId="c483633e-862b-4a42-a73d-f07e3bc2876a" providerId="ADAL" clId="{C882524A-E39D-4A42-AF03-591BB1A8BD74}" dt="2023-12-01T17:41:15.230" v="1285" actId="20577"/>
        <pc:sldMkLst>
          <pc:docMk/>
          <pc:sldMk cId="2937023654" sldId="384"/>
        </pc:sldMkLst>
        <pc:spChg chg="mod">
          <ac:chgData name="Manuel Cubero-Castan" userId="c483633e-862b-4a42-a73d-f07e3bc2876a" providerId="ADAL" clId="{C882524A-E39D-4A42-AF03-591BB1A8BD74}" dt="2023-12-01T17:11:51.724" v="197" actId="20577"/>
          <ac:spMkLst>
            <pc:docMk/>
            <pc:sldMk cId="2937023654" sldId="384"/>
            <ac:spMk id="13" creationId="{C4FDD288-0AE2-85B2-A425-46D01D35C7F9}"/>
          </ac:spMkLst>
        </pc:spChg>
        <pc:spChg chg="mod">
          <ac:chgData name="Manuel Cubero-Castan" userId="c483633e-862b-4a42-a73d-f07e3bc2876a" providerId="ADAL" clId="{C882524A-E39D-4A42-AF03-591BB1A8BD74}" dt="2023-12-01T17:39:58.484" v="1268" actId="20577"/>
          <ac:spMkLst>
            <pc:docMk/>
            <pc:sldMk cId="2937023654" sldId="384"/>
            <ac:spMk id="17" creationId="{6871EC91-BAA6-94F1-35D4-2A29FE11DBD2}"/>
          </ac:spMkLst>
        </pc:spChg>
        <pc:spChg chg="mod">
          <ac:chgData name="Manuel Cubero-Castan" userId="c483633e-862b-4a42-a73d-f07e3bc2876a" providerId="ADAL" clId="{C882524A-E39D-4A42-AF03-591BB1A8BD74}" dt="2023-12-01T17:41:15.230" v="1285" actId="20577"/>
          <ac:spMkLst>
            <pc:docMk/>
            <pc:sldMk cId="2937023654" sldId="384"/>
            <ac:spMk id="19" creationId="{902E9D21-DB8B-0C9D-D7F7-3A965F06F2B5}"/>
          </ac:spMkLst>
        </pc:spChg>
      </pc:sldChg>
      <pc:sldChg chg="modSp add del mod">
        <pc:chgData name="Manuel Cubero-Castan" userId="c483633e-862b-4a42-a73d-f07e3bc2876a" providerId="ADAL" clId="{C882524A-E39D-4A42-AF03-591BB1A8BD74}" dt="2023-12-01T17:15:31.868" v="210" actId="47"/>
        <pc:sldMkLst>
          <pc:docMk/>
          <pc:sldMk cId="1619445962" sldId="473"/>
        </pc:sldMkLst>
        <pc:spChg chg="mod">
          <ac:chgData name="Manuel Cubero-Castan" userId="c483633e-862b-4a42-a73d-f07e3bc2876a" providerId="ADAL" clId="{C882524A-E39D-4A42-AF03-591BB1A8BD74}" dt="2023-12-01T16:53:21.417" v="40" actId="27636"/>
          <ac:spMkLst>
            <pc:docMk/>
            <pc:sldMk cId="1619445962" sldId="473"/>
            <ac:spMk id="3" creationId="{00000000-0000-0000-0000-000000000000}"/>
          </ac:spMkLst>
        </pc:spChg>
      </pc:sldChg>
      <pc:sldChg chg="add del">
        <pc:chgData name="Manuel Cubero-Castan" userId="c483633e-862b-4a42-a73d-f07e3bc2876a" providerId="ADAL" clId="{C882524A-E39D-4A42-AF03-591BB1A8BD74}" dt="2023-12-01T17:15:31.868" v="210" actId="47"/>
        <pc:sldMkLst>
          <pc:docMk/>
          <pc:sldMk cId="4002902654" sldId="2379"/>
        </pc:sldMkLst>
      </pc:sldChg>
      <pc:sldChg chg="add del">
        <pc:chgData name="Manuel Cubero-Castan" userId="c483633e-862b-4a42-a73d-f07e3bc2876a" providerId="ADAL" clId="{C882524A-E39D-4A42-AF03-591BB1A8BD74}" dt="2023-12-01T17:15:31.868" v="210" actId="47"/>
        <pc:sldMkLst>
          <pc:docMk/>
          <pc:sldMk cId="341018652" sldId="2665"/>
        </pc:sldMkLst>
      </pc:sldChg>
      <pc:sldChg chg="modSp add mod">
        <pc:chgData name="Manuel Cubero-Castan" userId="c483633e-862b-4a42-a73d-f07e3bc2876a" providerId="ADAL" clId="{C882524A-E39D-4A42-AF03-591BB1A8BD74}" dt="2023-12-01T17:39:18.748" v="1252"/>
        <pc:sldMkLst>
          <pc:docMk/>
          <pc:sldMk cId="3806380385" sldId="2679"/>
        </pc:sldMkLst>
        <pc:spChg chg="mod">
          <ac:chgData name="Manuel Cubero-Castan" userId="c483633e-862b-4a42-a73d-f07e3bc2876a" providerId="ADAL" clId="{C882524A-E39D-4A42-AF03-591BB1A8BD74}" dt="2023-12-01T17:15:22.831" v="209" actId="27636"/>
          <ac:spMkLst>
            <pc:docMk/>
            <pc:sldMk cId="3806380385" sldId="2679"/>
            <ac:spMk id="4" creationId="{211B708E-5D66-AC4E-88EB-D50C6EC8E48C}"/>
          </ac:spMkLst>
        </pc:spChg>
        <pc:spChg chg="mod">
          <ac:chgData name="Manuel Cubero-Castan" userId="c483633e-862b-4a42-a73d-f07e3bc2876a" providerId="ADAL" clId="{C882524A-E39D-4A42-AF03-591BB1A8BD74}" dt="2023-12-01T17:39:18.748" v="1252"/>
          <ac:spMkLst>
            <pc:docMk/>
            <pc:sldMk cId="3806380385" sldId="2679"/>
            <ac:spMk id="5" creationId="{8748F7D4-36A8-704E-AF37-08718846C335}"/>
          </ac:spMkLst>
        </pc:spChg>
        <pc:spChg chg="mod">
          <ac:chgData name="Manuel Cubero-Castan" userId="c483633e-862b-4a42-a73d-f07e3bc2876a" providerId="ADAL" clId="{C882524A-E39D-4A42-AF03-591BB1A8BD74}" dt="2023-12-01T17:22:52.426" v="568" actId="20577"/>
          <ac:spMkLst>
            <pc:docMk/>
            <pc:sldMk cId="3806380385" sldId="2679"/>
            <ac:spMk id="12" creationId="{51A7BA4A-A922-4925-9A68-12DB1385DC6B}"/>
          </ac:spMkLst>
        </pc:spChg>
      </pc:sldChg>
      <pc:sldChg chg="addSp delSp modSp add del mod modAnim">
        <pc:chgData name="Manuel Cubero-Castan" userId="c483633e-862b-4a42-a73d-f07e3bc2876a" providerId="ADAL" clId="{C882524A-E39D-4A42-AF03-591BB1A8BD74}" dt="2023-12-01T17:13:31.193" v="206" actId="47"/>
        <pc:sldMkLst>
          <pc:docMk/>
          <pc:sldMk cId="3839517082" sldId="3913"/>
        </pc:sldMkLst>
        <pc:spChg chg="add del">
          <ac:chgData name="Manuel Cubero-Castan" userId="c483633e-862b-4a42-a73d-f07e3bc2876a" providerId="ADAL" clId="{C882524A-E39D-4A42-AF03-591BB1A8BD74}" dt="2023-12-01T16:57:06.250" v="45" actId="478"/>
          <ac:spMkLst>
            <pc:docMk/>
            <pc:sldMk cId="3839517082" sldId="3913"/>
            <ac:spMk id="10" creationId="{CD0C704D-BB58-8946-C903-6722EF65DAF7}"/>
          </ac:spMkLst>
        </pc:spChg>
        <pc:picChg chg="add del mod">
          <ac:chgData name="Manuel Cubero-Castan" userId="c483633e-862b-4a42-a73d-f07e3bc2876a" providerId="ADAL" clId="{C882524A-E39D-4A42-AF03-591BB1A8BD74}" dt="2023-12-01T16:57:40.481" v="49" actId="478"/>
          <ac:picMkLst>
            <pc:docMk/>
            <pc:sldMk cId="3839517082" sldId="3913"/>
            <ac:picMk id="12" creationId="{2265E9BA-6406-CE86-9396-5E4499B73BE0}"/>
          </ac:picMkLst>
        </pc:picChg>
        <pc:picChg chg="add del mod">
          <ac:chgData name="Manuel Cubero-Castan" userId="c483633e-862b-4a42-a73d-f07e3bc2876a" providerId="ADAL" clId="{C882524A-E39D-4A42-AF03-591BB1A8BD74}" dt="2023-12-01T16:58:01.595" v="53" actId="478"/>
          <ac:picMkLst>
            <pc:docMk/>
            <pc:sldMk cId="3839517082" sldId="3913"/>
            <ac:picMk id="14" creationId="{D69CA9F5-ED6F-654A-6B17-BAE8DB672112}"/>
          </ac:picMkLst>
        </pc:picChg>
        <pc:picChg chg="add mod">
          <ac:chgData name="Manuel Cubero-Castan" userId="c483633e-862b-4a42-a73d-f07e3bc2876a" providerId="ADAL" clId="{C882524A-E39D-4A42-AF03-591BB1A8BD74}" dt="2023-12-01T16:59:36.905" v="64" actId="1076"/>
          <ac:picMkLst>
            <pc:docMk/>
            <pc:sldMk cId="3839517082" sldId="3913"/>
            <ac:picMk id="16" creationId="{B873CEF0-94F2-5AA4-C4BF-F491F52A61A5}"/>
          </ac:picMkLst>
        </pc:picChg>
      </pc:sldChg>
      <pc:sldChg chg="add del">
        <pc:chgData name="Manuel Cubero-Castan" userId="c483633e-862b-4a42-a73d-f07e3bc2876a" providerId="ADAL" clId="{C882524A-E39D-4A42-AF03-591BB1A8BD74}" dt="2023-12-01T17:39:27.189" v="1254" actId="47"/>
        <pc:sldMkLst>
          <pc:docMk/>
          <pc:sldMk cId="902052365" sldId="4511"/>
        </pc:sldMkLst>
      </pc:sldChg>
      <pc:sldChg chg="addSp modSp add mod modAnim">
        <pc:chgData name="Manuel Cubero-Castan" userId="c483633e-862b-4a42-a73d-f07e3bc2876a" providerId="ADAL" clId="{C882524A-E39D-4A42-AF03-591BB1A8BD74}" dt="2023-12-01T17:42:41.329" v="1288"/>
        <pc:sldMkLst>
          <pc:docMk/>
          <pc:sldMk cId="3317462436" sldId="4512"/>
        </pc:sldMkLst>
        <pc:spChg chg="mod">
          <ac:chgData name="Manuel Cubero-Castan" userId="c483633e-862b-4a42-a73d-f07e3bc2876a" providerId="ADAL" clId="{C882524A-E39D-4A42-AF03-591BB1A8BD74}" dt="2023-12-01T17:41:10.510" v="1283" actId="20577"/>
          <ac:spMkLst>
            <pc:docMk/>
            <pc:sldMk cId="3317462436" sldId="4512"/>
            <ac:spMk id="3" creationId="{FC23A6D9-670A-4516-B34C-EB2C10B68AAE}"/>
          </ac:spMkLst>
        </pc:spChg>
        <pc:spChg chg="mod">
          <ac:chgData name="Manuel Cubero-Castan" userId="c483633e-862b-4a42-a73d-f07e3bc2876a" providerId="ADAL" clId="{C882524A-E39D-4A42-AF03-591BB1A8BD74}" dt="2023-12-01T17:39:00.915" v="1248" actId="20577"/>
          <ac:spMkLst>
            <pc:docMk/>
            <pc:sldMk cId="3317462436" sldId="4512"/>
            <ac:spMk id="7" creationId="{43ACCD45-F554-3761-D76D-607C0696D833}"/>
          </ac:spMkLst>
        </pc:spChg>
        <pc:spChg chg="add mod">
          <ac:chgData name="Manuel Cubero-Castan" userId="c483633e-862b-4a42-a73d-f07e3bc2876a" providerId="ADAL" clId="{C882524A-E39D-4A42-AF03-591BB1A8BD74}" dt="2023-12-01T17:42:30.674" v="1287" actId="13822"/>
          <ac:spMkLst>
            <pc:docMk/>
            <pc:sldMk cId="3317462436" sldId="4512"/>
            <ac:spMk id="9" creationId="{332676FF-262D-5B4F-664D-1FCC7751BA19}"/>
          </ac:spMkLst>
        </pc:spChg>
      </pc:sldChg>
      <pc:sldChg chg="addSp delSp modSp add mod delAnim modAnim">
        <pc:chgData name="Manuel Cubero-Castan" userId="c483633e-862b-4a42-a73d-f07e3bc2876a" providerId="ADAL" clId="{C882524A-E39D-4A42-AF03-591BB1A8BD74}" dt="2023-12-01T17:40:23.545" v="1273" actId="20577"/>
        <pc:sldMkLst>
          <pc:docMk/>
          <pc:sldMk cId="2835111385" sldId="4513"/>
        </pc:sldMkLst>
        <pc:spChg chg="mod">
          <ac:chgData name="Manuel Cubero-Castan" userId="c483633e-862b-4a42-a73d-f07e3bc2876a" providerId="ADAL" clId="{C882524A-E39D-4A42-AF03-591BB1A8BD74}" dt="2023-12-01T17:16:37.085" v="218" actId="20577"/>
          <ac:spMkLst>
            <pc:docMk/>
            <pc:sldMk cId="2835111385" sldId="4513"/>
            <ac:spMk id="2" creationId="{1820AA01-5C19-A72D-C025-64D11EF3770E}"/>
          </ac:spMkLst>
        </pc:spChg>
        <pc:spChg chg="mod">
          <ac:chgData name="Manuel Cubero-Castan" userId="c483633e-862b-4a42-a73d-f07e3bc2876a" providerId="ADAL" clId="{C882524A-E39D-4A42-AF03-591BB1A8BD74}" dt="2023-12-01T17:39:36.349" v="1255"/>
          <ac:spMkLst>
            <pc:docMk/>
            <pc:sldMk cId="2835111385" sldId="4513"/>
            <ac:spMk id="3" creationId="{A452EA06-A158-10F1-E14A-95D9F753E773}"/>
          </ac:spMkLst>
        </pc:spChg>
        <pc:spChg chg="mod">
          <ac:chgData name="Manuel Cubero-Castan" userId="c483633e-862b-4a42-a73d-f07e3bc2876a" providerId="ADAL" clId="{C882524A-E39D-4A42-AF03-591BB1A8BD74}" dt="2023-12-01T17:40:23.545" v="1273" actId="20577"/>
          <ac:spMkLst>
            <pc:docMk/>
            <pc:sldMk cId="2835111385" sldId="4513"/>
            <ac:spMk id="4" creationId="{6C3DDD85-3592-48B3-E06B-81838F67610A}"/>
          </ac:spMkLst>
        </pc:spChg>
        <pc:spChg chg="mod">
          <ac:chgData name="Manuel Cubero-Castan" userId="c483633e-862b-4a42-a73d-f07e3bc2876a" providerId="ADAL" clId="{C882524A-E39D-4A42-AF03-591BB1A8BD74}" dt="2023-12-01T17:37:41.774" v="1237" actId="1038"/>
          <ac:spMkLst>
            <pc:docMk/>
            <pc:sldMk cId="2835111385" sldId="4513"/>
            <ac:spMk id="7" creationId="{14D542EF-66AB-B9AA-FC99-CE8E5945A12F}"/>
          </ac:spMkLst>
        </pc:spChg>
        <pc:grpChg chg="add mod">
          <ac:chgData name="Manuel Cubero-Castan" userId="c483633e-862b-4a42-a73d-f07e3bc2876a" providerId="ADAL" clId="{C882524A-E39D-4A42-AF03-591BB1A8BD74}" dt="2023-12-01T17:37:41.774" v="1237" actId="1038"/>
          <ac:grpSpMkLst>
            <pc:docMk/>
            <pc:sldMk cId="2835111385" sldId="4513"/>
            <ac:grpSpMk id="13" creationId="{3FC9CF98-C28A-C74C-5695-E3BBA740D926}"/>
          </ac:grpSpMkLst>
        </pc:grpChg>
        <pc:picChg chg="mod">
          <ac:chgData name="Manuel Cubero-Castan" userId="c483633e-862b-4a42-a73d-f07e3bc2876a" providerId="ADAL" clId="{C882524A-E39D-4A42-AF03-591BB1A8BD74}" dt="2023-12-01T17:37:24.242" v="1156" actId="164"/>
          <ac:picMkLst>
            <pc:docMk/>
            <pc:sldMk cId="2835111385" sldId="4513"/>
            <ac:picMk id="6" creationId="{C50AA962-6160-9A4F-868B-BE61A9B60FDF}"/>
          </ac:picMkLst>
        </pc:picChg>
        <pc:picChg chg="add del mod">
          <ac:chgData name="Manuel Cubero-Castan" userId="c483633e-862b-4a42-a73d-f07e3bc2876a" providerId="ADAL" clId="{C882524A-E39D-4A42-AF03-591BB1A8BD74}" dt="2023-12-01T17:05:01.552" v="81" actId="478"/>
          <ac:picMkLst>
            <pc:docMk/>
            <pc:sldMk cId="2835111385" sldId="4513"/>
            <ac:picMk id="8" creationId="{ED6B47E7-AB29-E9F5-11E3-452983320B2D}"/>
          </ac:picMkLst>
        </pc:picChg>
        <pc:picChg chg="add mod">
          <ac:chgData name="Manuel Cubero-Castan" userId="c483633e-862b-4a42-a73d-f07e3bc2876a" providerId="ADAL" clId="{C882524A-E39D-4A42-AF03-591BB1A8BD74}" dt="2023-12-01T17:06:22.348" v="89" actId="1076"/>
          <ac:picMkLst>
            <pc:docMk/>
            <pc:sldMk cId="2835111385" sldId="4513"/>
            <ac:picMk id="10" creationId="{B1B4488D-05EF-E62D-471F-67746157012D}"/>
          </ac:picMkLst>
        </pc:picChg>
        <pc:picChg chg="add mod">
          <ac:chgData name="Manuel Cubero-Castan" userId="c483633e-862b-4a42-a73d-f07e3bc2876a" providerId="ADAL" clId="{C882524A-E39D-4A42-AF03-591BB1A8BD74}" dt="2023-12-01T17:06:29.230" v="92" actId="1076"/>
          <ac:picMkLst>
            <pc:docMk/>
            <pc:sldMk cId="2835111385" sldId="4513"/>
            <ac:picMk id="12" creationId="{59BFF469-263E-9110-89AD-551EAB3A52B3}"/>
          </ac:picMkLst>
        </pc:picChg>
        <pc:picChg chg="mod">
          <ac:chgData name="Manuel Cubero-Castan" userId="c483633e-862b-4a42-a73d-f07e3bc2876a" providerId="ADAL" clId="{C882524A-E39D-4A42-AF03-591BB1A8BD74}" dt="2023-12-01T17:37:24.242" v="1156" actId="164"/>
          <ac:picMkLst>
            <pc:docMk/>
            <pc:sldMk cId="2835111385" sldId="4513"/>
            <ac:picMk id="27" creationId="{888CAA95-4559-4F65-9408-A2053C659024}"/>
          </ac:picMkLst>
        </pc:picChg>
        <pc:picChg chg="del">
          <ac:chgData name="Manuel Cubero-Castan" userId="c483633e-862b-4a42-a73d-f07e3bc2876a" providerId="ADAL" clId="{C882524A-E39D-4A42-AF03-591BB1A8BD74}" dt="2023-12-01T17:06:15.447" v="88" actId="478"/>
          <ac:picMkLst>
            <pc:docMk/>
            <pc:sldMk cId="2835111385" sldId="4513"/>
            <ac:picMk id="28" creationId="{6EDC117B-5C2E-C746-4DBA-F0E3BD9C7D88}"/>
          </ac:picMkLst>
        </pc:picChg>
      </pc:sldChg>
      <pc:sldChg chg="modSp add mod">
        <pc:chgData name="Manuel Cubero-Castan" userId="c483633e-862b-4a42-a73d-f07e3bc2876a" providerId="ADAL" clId="{C882524A-E39D-4A42-AF03-591BB1A8BD74}" dt="2023-12-01T17:40:58.999" v="1279" actId="20577"/>
        <pc:sldMkLst>
          <pc:docMk/>
          <pc:sldMk cId="2916795767" sldId="4514"/>
        </pc:sldMkLst>
        <pc:spChg chg="mod">
          <ac:chgData name="Manuel Cubero-Castan" userId="c483633e-862b-4a42-a73d-f07e3bc2876a" providerId="ADAL" clId="{C882524A-E39D-4A42-AF03-591BB1A8BD74}" dt="2023-12-01T17:40:58.999" v="1279" actId="20577"/>
          <ac:spMkLst>
            <pc:docMk/>
            <pc:sldMk cId="2916795767" sldId="4514"/>
            <ac:spMk id="9" creationId="{57F4FB2D-2646-4009-B687-2588B9731E15}"/>
          </ac:spMkLst>
        </pc:spChg>
        <pc:spChg chg="mod">
          <ac:chgData name="Manuel Cubero-Castan" userId="c483633e-862b-4a42-a73d-f07e3bc2876a" providerId="ADAL" clId="{C882524A-E39D-4A42-AF03-591BB1A8BD74}" dt="2023-12-01T17:39:11.983" v="1250"/>
          <ac:spMkLst>
            <pc:docMk/>
            <pc:sldMk cId="2916795767" sldId="4514"/>
            <ac:spMk id="19" creationId="{A8877E9D-EEBE-ED43-91A3-3D2E30DCE2AD}"/>
          </ac:spMkLst>
        </pc:spChg>
      </pc:sldChg>
      <pc:sldChg chg="modSp add mod">
        <pc:chgData name="Manuel Cubero-Castan" userId="c483633e-862b-4a42-a73d-f07e3bc2876a" providerId="ADAL" clId="{C882524A-E39D-4A42-AF03-591BB1A8BD74}" dt="2023-12-01T17:39:15.113" v="1251"/>
        <pc:sldMkLst>
          <pc:docMk/>
          <pc:sldMk cId="1163522183" sldId="4515"/>
        </pc:sldMkLst>
        <pc:spChg chg="mod">
          <ac:chgData name="Manuel Cubero-Castan" userId="c483633e-862b-4a42-a73d-f07e3bc2876a" providerId="ADAL" clId="{C882524A-E39D-4A42-AF03-591BB1A8BD74}" dt="2023-12-01T17:39:15.113" v="1251"/>
          <ac:spMkLst>
            <pc:docMk/>
            <pc:sldMk cId="1163522183" sldId="4515"/>
            <ac:spMk id="4" creationId="{00000000-0000-0000-0000-000000000000}"/>
          </ac:spMkLst>
        </pc:spChg>
        <pc:spChg chg="mod">
          <ac:chgData name="Manuel Cubero-Castan" userId="c483633e-862b-4a42-a73d-f07e3bc2876a" providerId="ADAL" clId="{C882524A-E39D-4A42-AF03-591BB1A8BD74}" dt="2023-12-01T17:23:12.377" v="589" actId="20577"/>
          <ac:spMkLst>
            <pc:docMk/>
            <pc:sldMk cId="1163522183" sldId="4515"/>
            <ac:spMk id="5" creationId="{00000000-0000-0000-0000-000000000000}"/>
          </ac:spMkLst>
        </pc:spChg>
      </pc:sldChg>
      <pc:sldChg chg="new del">
        <pc:chgData name="Manuel Cubero-Castan" userId="c483633e-862b-4a42-a73d-f07e3bc2876a" providerId="ADAL" clId="{C882524A-E39D-4A42-AF03-591BB1A8BD74}" dt="2023-12-01T17:37:10.401" v="1154" actId="47"/>
        <pc:sldMkLst>
          <pc:docMk/>
          <pc:sldMk cId="464223419" sldId="4516"/>
        </pc:sldMkLst>
      </pc:sldChg>
      <pc:sldChg chg="addSp delSp modSp add mod">
        <pc:chgData name="Manuel Cubero-Castan" userId="c483633e-862b-4a42-a73d-f07e3bc2876a" providerId="ADAL" clId="{C882524A-E39D-4A42-AF03-591BB1A8BD74}" dt="2023-12-01T17:40:15.573" v="1269" actId="167"/>
        <pc:sldMkLst>
          <pc:docMk/>
          <pc:sldMk cId="2839551380" sldId="4517"/>
        </pc:sldMkLst>
        <pc:spChg chg="mod">
          <ac:chgData name="Manuel Cubero-Castan" userId="c483633e-862b-4a42-a73d-f07e3bc2876a" providerId="ADAL" clId="{C882524A-E39D-4A42-AF03-591BB1A8BD74}" dt="2023-12-01T17:35:43.309" v="1147" actId="20577"/>
          <ac:spMkLst>
            <pc:docMk/>
            <pc:sldMk cId="2839551380" sldId="4517"/>
            <ac:spMk id="4" creationId="{211B708E-5D66-AC4E-88EB-D50C6EC8E48C}"/>
          </ac:spMkLst>
        </pc:spChg>
        <pc:spChg chg="mod">
          <ac:chgData name="Manuel Cubero-Castan" userId="c483633e-862b-4a42-a73d-f07e3bc2876a" providerId="ADAL" clId="{C882524A-E39D-4A42-AF03-591BB1A8BD74}" dt="2023-12-01T17:39:24.147" v="1253"/>
          <ac:spMkLst>
            <pc:docMk/>
            <pc:sldMk cId="2839551380" sldId="4517"/>
            <ac:spMk id="5" creationId="{8748F7D4-36A8-704E-AF37-08718846C335}"/>
          </ac:spMkLst>
        </pc:spChg>
        <pc:spChg chg="add del mod">
          <ac:chgData name="Manuel Cubero-Castan" userId="c483633e-862b-4a42-a73d-f07e3bc2876a" providerId="ADAL" clId="{C882524A-E39D-4A42-AF03-591BB1A8BD74}" dt="2023-12-01T17:31:54.234" v="982" actId="478"/>
          <ac:spMkLst>
            <pc:docMk/>
            <pc:sldMk cId="2839551380" sldId="4517"/>
            <ac:spMk id="8" creationId="{747E9F3E-11CC-28E6-AB03-5DD70CCA5BC1}"/>
          </ac:spMkLst>
        </pc:spChg>
        <pc:spChg chg="add mod">
          <ac:chgData name="Manuel Cubero-Castan" userId="c483633e-862b-4a42-a73d-f07e3bc2876a" providerId="ADAL" clId="{C882524A-E39D-4A42-AF03-591BB1A8BD74}" dt="2023-12-01T17:35:05.290" v="1140" actId="1076"/>
          <ac:spMkLst>
            <pc:docMk/>
            <pc:sldMk cId="2839551380" sldId="4517"/>
            <ac:spMk id="9" creationId="{F75AE86E-7C9F-F8BD-05EB-899C27B3A73A}"/>
          </ac:spMkLst>
        </pc:spChg>
        <pc:spChg chg="mod">
          <ac:chgData name="Manuel Cubero-Castan" userId="c483633e-862b-4a42-a73d-f07e3bc2876a" providerId="ADAL" clId="{C882524A-E39D-4A42-AF03-591BB1A8BD74}" dt="2023-12-01T17:34:54.132" v="1137" actId="5793"/>
          <ac:spMkLst>
            <pc:docMk/>
            <pc:sldMk cId="2839551380" sldId="4517"/>
            <ac:spMk id="12" creationId="{51A7BA4A-A922-4925-9A68-12DB1385DC6B}"/>
          </ac:spMkLst>
        </pc:spChg>
        <pc:picChg chg="del">
          <ac:chgData name="Manuel Cubero-Castan" userId="c483633e-862b-4a42-a73d-f07e3bc2876a" providerId="ADAL" clId="{C882524A-E39D-4A42-AF03-591BB1A8BD74}" dt="2023-12-01T17:25:10.395" v="603" actId="478"/>
          <ac:picMkLst>
            <pc:docMk/>
            <pc:sldMk cId="2839551380" sldId="4517"/>
            <ac:picMk id="3" creationId="{81E7C549-0DB0-4247-A224-604984D9A50E}"/>
          </ac:picMkLst>
        </pc:picChg>
        <pc:picChg chg="add mod">
          <ac:chgData name="Manuel Cubero-Castan" userId="c483633e-862b-4a42-a73d-f07e3bc2876a" providerId="ADAL" clId="{C882524A-E39D-4A42-AF03-591BB1A8BD74}" dt="2023-12-01T17:36:38.105" v="1153" actId="1076"/>
          <ac:picMkLst>
            <pc:docMk/>
            <pc:sldMk cId="2839551380" sldId="4517"/>
            <ac:picMk id="11" creationId="{67F9212F-34F4-2E81-DC2A-A3B5F6299091}"/>
          </ac:picMkLst>
        </pc:picChg>
        <pc:picChg chg="add mod">
          <ac:chgData name="Manuel Cubero-Castan" userId="c483633e-862b-4a42-a73d-f07e3bc2876a" providerId="ADAL" clId="{C882524A-E39D-4A42-AF03-591BB1A8BD74}" dt="2023-12-01T17:40:15.573" v="1269" actId="167"/>
          <ac:picMkLst>
            <pc:docMk/>
            <pc:sldMk cId="2839551380" sldId="4517"/>
            <ac:picMk id="1026" creationId="{844128B2-99F5-5C08-3C41-9690FA12A04D}"/>
          </ac:picMkLst>
        </pc:picChg>
      </pc:sldChg>
      <pc:sldMasterChg chg="delSldLayout">
        <pc:chgData name="Manuel Cubero-Castan" userId="c483633e-862b-4a42-a73d-f07e3bc2876a" providerId="ADAL" clId="{C882524A-E39D-4A42-AF03-591BB1A8BD74}" dt="2023-12-01T17:39:27.189" v="1254" actId="47"/>
        <pc:sldMasterMkLst>
          <pc:docMk/>
          <pc:sldMasterMk cId="3569486836" sldId="2147483660"/>
        </pc:sldMasterMkLst>
        <pc:sldLayoutChg chg="del">
          <pc:chgData name="Manuel Cubero-Castan" userId="c483633e-862b-4a42-a73d-f07e3bc2876a" providerId="ADAL" clId="{C882524A-E39D-4A42-AF03-591BB1A8BD74}" dt="2023-12-01T17:39:27.189" v="1254" actId="47"/>
          <pc:sldLayoutMkLst>
            <pc:docMk/>
            <pc:sldMasterMk cId="3569486836" sldId="2147483660"/>
            <pc:sldLayoutMk cId="1595069761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NAME EVENT / NAME PRESENTATION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82990-454E-6D40-B787-602064059848}" type="datetime1">
              <a:rPr lang="fr-CH" smtClean="0">
                <a:latin typeface="Arial" panose="020B0604020202020204" pitchFamily="34" charset="0"/>
              </a:rPr>
              <a:t>01.12.2023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Speaker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‹N°›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NAME EVENT / NAME PRESENTATION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8CE33FD-0FF9-9842-AB59-AE8A9DA86E6D}" type="datetime1">
              <a:rPr lang="fr-CH" smtClean="0"/>
              <a:t>01.12.2023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0518" y="619273"/>
            <a:ext cx="6436964" cy="362079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210518" y="4400549"/>
            <a:ext cx="6436964" cy="420100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D0A5B1-366E-814F-985B-A15A07F752FF}" type="datetime1">
              <a:rPr lang="fr-CH" smtClean="0"/>
              <a:t>01.12.2023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80975" y="858838"/>
            <a:ext cx="6496050" cy="36544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7152C-41B0-45E6-BD78-B08193A70CA1}" type="slidenum">
              <a:rPr kumimoji="0" lang="fr-CH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CH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3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87875"/>
            <a:ext cx="6436964" cy="4013683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1CB072-4A5C-F443-84CC-466F605850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51E7037-51E7-B543-86CB-F0006A18E238}" type="datetime1">
              <a:rPr lang="fr-CH" smtClean="0"/>
              <a:t>01.12.2023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D8310D-B91B-A743-896F-F9845CEF21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F563D77-70D3-894D-9BAC-6BBC60FA11C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547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noProof="0"/>
              <a:t>Cliquez sur l'icône pour ajouter une image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noProof="0"/>
              <a:t>Modifiez le style des sous-titres du masque</a:t>
            </a:r>
            <a:endParaRPr lang="en-GB" noProof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EPFL - VPT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Agnès Le Tiec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8052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EPFL - VPT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Agnès Le Tiec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5656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Climate and Sustainability Strategy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VPT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40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DIR / Stratégie numérique responsable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Manuel Cubero-Castan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21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95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897844"/>
            <a:ext cx="7726363" cy="4052616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4"/>
            <a:ext cx="7726363" cy="5547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BIENVENUE A l'EPFL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79553"/>
            <a:ext cx="7726363" cy="547812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en-GB" noProof="0" dirty="0" err="1"/>
              <a:t>Modifiez</a:t>
            </a:r>
            <a:r>
              <a:rPr lang="en-GB" noProof="0" dirty="0"/>
              <a:t>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890917"/>
            <a:ext cx="7726363" cy="4059543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en-GB" noProof="0" dirty="0"/>
              <a:t>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Quatrième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Cinquième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noProof="0"/>
              <a:t>BIENVENUE A l'EPFL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noProof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en-GB" noProof="0" smtClean="0"/>
              <a:pPr/>
              <a:t>‹N°›</a:t>
            </a:fld>
            <a:endParaRPr lang="en-GB" noProof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3" r:id="rId3"/>
    <p:sldLayoutId id="2147483681" r:id="rId4"/>
    <p:sldLayoutId id="2147483673" r:id="rId5"/>
    <p:sldLayoutId id="2147483685" r:id="rId6"/>
    <p:sldLayoutId id="2147483662" r:id="rId7"/>
    <p:sldLayoutId id="2147483674" r:id="rId8"/>
    <p:sldLayoutId id="2147483675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6" r:id="rId17"/>
    <p:sldLayoutId id="2147483688" r:id="rId18"/>
    <p:sldLayoutId id="2147483689" r:id="rId19"/>
    <p:sldLayoutId id="214748369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artvote.ch/fr/home?locale=fr_CH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tiff"/><Relationship Id="rId12" Type="http://schemas.openxmlformats.org/officeDocument/2006/relationships/image" Target="../media/image2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tiff"/><Relationship Id="rId10" Type="http://schemas.openxmlformats.org/officeDocument/2006/relationships/image" Target="../media/image33.jpeg"/><Relationship Id="rId4" Type="http://schemas.openxmlformats.org/officeDocument/2006/relationships/image" Target="../media/image27.tiff"/><Relationship Id="rId9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6" Type="http://schemas.openxmlformats.org/officeDocument/2006/relationships/image" Target="../media/image36.jpe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4FDD288-0AE2-85B2-A425-46D01D35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90068"/>
            <a:ext cx="4581525" cy="3760392"/>
          </a:xfrm>
        </p:spPr>
        <p:txBody>
          <a:bodyPr/>
          <a:lstStyle/>
          <a:p>
            <a:r>
              <a:rPr lang="fr-CH" dirty="0" err="1"/>
              <a:t>Develop</a:t>
            </a:r>
            <a:r>
              <a:rPr lang="fr-CH" dirty="0"/>
              <a:t> an EPFL application to </a:t>
            </a:r>
            <a:r>
              <a:rPr lang="fr-CH" dirty="0" err="1"/>
              <a:t>foster</a:t>
            </a:r>
            <a:r>
              <a:rPr lang="fr-CH" dirty="0"/>
              <a:t> </a:t>
            </a:r>
            <a:r>
              <a:rPr lang="fr-CH" dirty="0" err="1"/>
              <a:t>sustainable</a:t>
            </a:r>
            <a:r>
              <a:rPr lang="fr-CH" dirty="0"/>
              <a:t> </a:t>
            </a:r>
            <a:r>
              <a:rPr lang="fr-CH" dirty="0" err="1"/>
              <a:t>projects</a:t>
            </a:r>
            <a:r>
              <a:rPr lang="fr-CH" dirty="0"/>
              <a:t> on campus</a:t>
            </a:r>
          </a:p>
          <a:p>
            <a:endParaRPr lang="fr-CH" dirty="0"/>
          </a:p>
          <a:p>
            <a:r>
              <a:rPr lang="fr-CH" dirty="0" err="1"/>
              <a:t>Helping</a:t>
            </a:r>
            <a:r>
              <a:rPr lang="fr-CH" dirty="0"/>
              <a:t> people to vote and </a:t>
            </a:r>
            <a:r>
              <a:rPr lang="fr-CH" dirty="0" err="1"/>
              <a:t>act</a:t>
            </a:r>
            <a:r>
              <a:rPr lang="fr-CH" dirty="0"/>
              <a:t> !</a:t>
            </a:r>
          </a:p>
          <a:p>
            <a:endParaRPr lang="fr-CH" dirty="0"/>
          </a:p>
          <a:p>
            <a:r>
              <a:rPr lang="fr-CH" dirty="0"/>
              <a:t>Open source code and AI </a:t>
            </a:r>
            <a:r>
              <a:rPr lang="fr-CH" dirty="0" err="1"/>
              <a:t>embedded</a:t>
            </a:r>
            <a:endParaRPr lang="fr-CH" dirty="0"/>
          </a:p>
          <a:p>
            <a:endParaRPr lang="fr-CH" dirty="0"/>
          </a:p>
          <a:p>
            <a:r>
              <a:rPr lang="en-US" dirty="0"/>
              <a:t>Price – </a:t>
            </a:r>
            <a:r>
              <a:rPr lang="en-US" dirty="0" err="1"/>
              <a:t>Balèlec</a:t>
            </a:r>
            <a:r>
              <a:rPr lang="en-US" dirty="0"/>
              <a:t> tickets or gift baskets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5E14B9-3EBD-6422-2887-163D48CD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27" t="12487" r="28369" b="2"/>
          <a:stretch/>
        </p:blipFill>
        <p:spPr>
          <a:xfrm>
            <a:off x="5486400" y="642256"/>
            <a:ext cx="3144838" cy="4501243"/>
          </a:xfrm>
          <a:prstGeom prst="rect">
            <a:avLst/>
          </a:prstGeom>
          <a:noFill/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BCBAD0BF-DFC3-99F8-7366-F63A6593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7726363" cy="547812"/>
          </a:xfrm>
        </p:spPr>
        <p:txBody>
          <a:bodyPr/>
          <a:lstStyle/>
          <a:p>
            <a:r>
              <a:rPr lang="en-US" dirty="0"/>
              <a:t>Help to get your voice into EPFL sustainability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871EC91-BAA6-94F1-35D4-2A29FE11DB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sz="700" dirty="0" err="1"/>
              <a:t>LauzHack</a:t>
            </a:r>
            <a:r>
              <a:rPr lang="fr-FR" sz="700" dirty="0"/>
              <a:t> 2023 – EPFL Challenge</a:t>
            </a:r>
            <a:endParaRPr lang="fr-FR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902E9D21-DB8B-0C9D-D7F7-3A965F06F2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Manuel Cubero-Castan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18F02E7D-F21F-B8D7-4FC1-B96A3552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0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76CF6A8-D855-4003-A043-21BAD9151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fr-CH" dirty="0"/>
              <a:t>Aim: </a:t>
            </a:r>
            <a:r>
              <a:rPr lang="fr-CH" dirty="0" err="1"/>
              <a:t>Fostering</a:t>
            </a:r>
            <a:r>
              <a:rPr lang="fr-CH" dirty="0"/>
              <a:t> </a:t>
            </a:r>
            <a:r>
              <a:rPr lang="fr-CH" dirty="0" err="1"/>
              <a:t>sustainable</a:t>
            </a:r>
            <a:r>
              <a:rPr lang="fr-CH" dirty="0"/>
              <a:t> </a:t>
            </a:r>
            <a:r>
              <a:rPr lang="fr-CH" dirty="0" err="1"/>
              <a:t>projects</a:t>
            </a:r>
            <a:r>
              <a:rPr lang="fr-CH" dirty="0"/>
              <a:t> (</a:t>
            </a:r>
            <a:r>
              <a:rPr lang="fr-CH" dirty="0" err="1"/>
              <a:t>ideas</a:t>
            </a:r>
            <a:r>
              <a:rPr lang="fr-CH" dirty="0"/>
              <a:t>, concept) on EPFL campus, </a:t>
            </a:r>
            <a:r>
              <a:rPr lang="fr-CH" dirty="0" err="1"/>
              <a:t>that</a:t>
            </a:r>
            <a:r>
              <a:rPr lang="fr-CH" dirty="0"/>
              <a:t> came </a:t>
            </a:r>
            <a:r>
              <a:rPr lang="fr-CH" dirty="0" err="1"/>
              <a:t>from</a:t>
            </a:r>
            <a:r>
              <a:rPr lang="fr-CH" dirty="0"/>
              <a:t> and </a:t>
            </a:r>
            <a:r>
              <a:rPr lang="fr-CH" dirty="0" err="1"/>
              <a:t>debated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EPFL </a:t>
            </a:r>
            <a:r>
              <a:rPr lang="fr-CH" dirty="0" err="1"/>
              <a:t>community</a:t>
            </a:r>
            <a:endParaRPr lang="fr-CH" dirty="0"/>
          </a:p>
          <a:p>
            <a:pPr>
              <a:lnSpc>
                <a:spcPct val="150000"/>
              </a:lnSpc>
            </a:pPr>
            <a:r>
              <a:rPr lang="fr-CH" dirty="0"/>
              <a:t>2 phases application</a:t>
            </a:r>
          </a:p>
          <a:p>
            <a:pPr lvl="1">
              <a:lnSpc>
                <a:spcPct val="150000"/>
              </a:lnSpc>
            </a:pPr>
            <a:r>
              <a:rPr lang="fr-CH" dirty="0" err="1"/>
              <a:t>Poll</a:t>
            </a:r>
            <a:r>
              <a:rPr lang="fr-CH" dirty="0"/>
              <a:t> about questions </a:t>
            </a:r>
            <a:r>
              <a:rPr lang="fr-CH" dirty="0" err="1"/>
              <a:t>asked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central services (VPT / Presidency)</a:t>
            </a:r>
          </a:p>
          <a:p>
            <a:pPr lvl="1">
              <a:lnSpc>
                <a:spcPct val="150000"/>
              </a:lnSpc>
            </a:pPr>
            <a:r>
              <a:rPr lang="fr-CH" dirty="0"/>
              <a:t>Have a </a:t>
            </a:r>
            <a:r>
              <a:rPr lang="fr-CH" dirty="0" err="1"/>
              <a:t>list</a:t>
            </a:r>
            <a:r>
              <a:rPr lang="fr-CH" dirty="0"/>
              <a:t> for </a:t>
            </a:r>
            <a:r>
              <a:rPr lang="fr-CH" dirty="0" err="1"/>
              <a:t>project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participants </a:t>
            </a:r>
            <a:r>
              <a:rPr lang="fr-CH" dirty="0" err="1"/>
              <a:t>answered</a:t>
            </a:r>
            <a:r>
              <a:rPr lang="fr-CH" dirty="0"/>
              <a:t> yes </a:t>
            </a:r>
            <a:r>
              <a:rPr lang="fr-CH" dirty="0" err="1"/>
              <a:t>with</a:t>
            </a:r>
            <a:r>
              <a:rPr lang="fr-CH" dirty="0"/>
              <a:t> time </a:t>
            </a:r>
            <a:r>
              <a:rPr lang="fr-CH" dirty="0" err="1"/>
              <a:t>available</a:t>
            </a:r>
            <a:r>
              <a:rPr lang="fr-CH" dirty="0"/>
              <a:t> to </a:t>
            </a:r>
            <a:r>
              <a:rPr lang="fr-CH" dirty="0" err="1"/>
              <a:t>spend</a:t>
            </a:r>
            <a:r>
              <a:rPr lang="fr-CH" dirty="0"/>
              <a:t> on.</a:t>
            </a:r>
          </a:p>
          <a:p>
            <a:pPr>
              <a:lnSpc>
                <a:spcPct val="150000"/>
              </a:lnSpc>
            </a:pPr>
            <a:r>
              <a:rPr lang="fr-CH" dirty="0" err="1"/>
              <a:t>Requesite</a:t>
            </a:r>
            <a:r>
              <a:rPr lang="fr-CH" dirty="0"/>
              <a:t>:</a:t>
            </a:r>
          </a:p>
          <a:p>
            <a:pPr lvl="1">
              <a:lnSpc>
                <a:spcPct val="150000"/>
              </a:lnSpc>
            </a:pPr>
            <a:r>
              <a:rPr lang="fr-CH" dirty="0"/>
              <a:t>Open source code, and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changed</a:t>
            </a:r>
            <a:r>
              <a:rPr lang="fr-CH" dirty="0"/>
              <a:t> for </a:t>
            </a:r>
            <a:r>
              <a:rPr lang="fr-CH" dirty="0" err="1"/>
              <a:t>other</a:t>
            </a:r>
            <a:r>
              <a:rPr lang="fr-CH" dirty="0"/>
              <a:t> usage</a:t>
            </a:r>
          </a:p>
          <a:p>
            <a:pPr lvl="2">
              <a:lnSpc>
                <a:spcPct val="150000"/>
              </a:lnSpc>
            </a:pPr>
            <a:r>
              <a:rPr lang="fr-CH" dirty="0"/>
              <a:t>question </a:t>
            </a:r>
            <a:r>
              <a:rPr lang="fr-CH" dirty="0" err="1"/>
              <a:t>from</a:t>
            </a:r>
            <a:r>
              <a:rPr lang="fr-CH" dirty="0"/>
              <a:t> all </a:t>
            </a:r>
            <a:r>
              <a:rPr lang="fr-CH" dirty="0" err="1"/>
              <a:t>community</a:t>
            </a:r>
            <a:r>
              <a:rPr lang="fr-CH" dirty="0"/>
              <a:t>,</a:t>
            </a:r>
          </a:p>
          <a:p>
            <a:pPr lvl="2">
              <a:lnSpc>
                <a:spcPct val="150000"/>
              </a:lnSpc>
            </a:pPr>
            <a:r>
              <a:rPr lang="fr-CH" dirty="0" err="1"/>
              <a:t>with</a:t>
            </a:r>
            <a:r>
              <a:rPr lang="fr-CH" dirty="0"/>
              <a:t> or </a:t>
            </a:r>
            <a:r>
              <a:rPr lang="fr-CH" dirty="0" err="1"/>
              <a:t>without</a:t>
            </a:r>
            <a:r>
              <a:rPr lang="fr-CH" dirty="0"/>
              <a:t> anonymisation/</a:t>
            </a:r>
            <a:r>
              <a:rPr lang="fr-CH" dirty="0" err="1"/>
              <a:t>moderation</a:t>
            </a:r>
            <a:r>
              <a:rPr lang="fr-CH" dirty="0"/>
              <a:t>,</a:t>
            </a:r>
          </a:p>
          <a:p>
            <a:pPr lvl="2">
              <a:lnSpc>
                <a:spcPct val="150000"/>
              </a:lnSpc>
            </a:pPr>
            <a:r>
              <a:rPr lang="fr-CH" dirty="0" err="1"/>
              <a:t>Add</a:t>
            </a:r>
            <a:r>
              <a:rPr lang="fr-CH" dirty="0"/>
              <a:t> questions and forum </a:t>
            </a:r>
            <a:r>
              <a:rPr lang="fr-CH" dirty="0" err="1"/>
              <a:t>debate</a:t>
            </a:r>
            <a:endParaRPr lang="fr-CH" dirty="0"/>
          </a:p>
          <a:p>
            <a:pPr lvl="2">
              <a:lnSpc>
                <a:spcPct val="150000"/>
              </a:lnSpc>
            </a:pPr>
            <a:r>
              <a:rPr lang="fr-CH" dirty="0" err="1"/>
              <a:t>Meetup</a:t>
            </a:r>
            <a:r>
              <a:rPr lang="fr-CH" dirty="0"/>
              <a:t> app </a:t>
            </a:r>
            <a:r>
              <a:rPr lang="fr-CH" dirty="0" err="1"/>
              <a:t>during</a:t>
            </a:r>
            <a:r>
              <a:rPr lang="fr-CH" dirty="0"/>
              <a:t> lunch to </a:t>
            </a:r>
            <a:r>
              <a:rPr lang="fr-CH" dirty="0" err="1"/>
              <a:t>foster</a:t>
            </a:r>
            <a:r>
              <a:rPr lang="fr-CH" dirty="0"/>
              <a:t> meeting </a:t>
            </a:r>
            <a:r>
              <a:rPr lang="fr-CH" dirty="0" err="1"/>
              <a:t>according</a:t>
            </a:r>
            <a:r>
              <a:rPr lang="fr-CH" dirty="0"/>
              <a:t> to </a:t>
            </a:r>
            <a:r>
              <a:rPr lang="fr-CH" dirty="0" err="1"/>
              <a:t>availability</a:t>
            </a:r>
            <a:r>
              <a:rPr lang="fr-CH" dirty="0"/>
              <a:t> / </a:t>
            </a:r>
            <a:r>
              <a:rPr lang="fr-CH" dirty="0" err="1"/>
              <a:t>random</a:t>
            </a:r>
            <a:endParaRPr lang="fr-CH" dirty="0"/>
          </a:p>
          <a:p>
            <a:pPr lvl="1">
              <a:lnSpc>
                <a:spcPct val="150000"/>
              </a:lnSpc>
            </a:pPr>
            <a:r>
              <a:rPr lang="fr-CH" dirty="0"/>
              <a:t>AI to </a:t>
            </a:r>
            <a:r>
              <a:rPr lang="fr-CH" dirty="0" err="1"/>
              <a:t>resume</a:t>
            </a:r>
            <a:r>
              <a:rPr lang="fr-CH" dirty="0"/>
              <a:t> concept on </a:t>
            </a:r>
            <a:r>
              <a:rPr lang="fr-CH" dirty="0" err="1"/>
              <a:t>debated</a:t>
            </a:r>
            <a:r>
              <a:rPr lang="fr-CH" dirty="0"/>
              <a:t> arguments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1E29D2B-CEC0-40D2-A63E-8AA6D6B5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Sustainability Challenge - Content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3C7049-E80A-4508-AA57-DF4A04AC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z="700" dirty="0" err="1"/>
              <a:t>LauzHack</a:t>
            </a:r>
            <a:r>
              <a:rPr lang="fr-FR" sz="700" dirty="0"/>
              <a:t> 2023 – EPFL Challenge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6BAC46-E1A0-4F4A-BA1A-E3C0430E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Manuel Cubero-Castan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C4C64A-463A-4547-86AB-EB8C05B7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504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F9DE720-4156-4ADE-9037-53C734E37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dirty="0" err="1"/>
              <a:t>Voting</a:t>
            </a:r>
            <a:r>
              <a:rPr lang="fr-CH" dirty="0"/>
              <a:t> system </a:t>
            </a:r>
            <a:r>
              <a:rPr lang="fr-CH" dirty="0" err="1"/>
              <a:t>inspired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>
                <a:hlinkClick r:id="rId2"/>
              </a:rPr>
              <a:t>SmartVote</a:t>
            </a:r>
            <a:endParaRPr lang="fr-CH" dirty="0"/>
          </a:p>
          <a:p>
            <a:pPr>
              <a:lnSpc>
                <a:spcPct val="150000"/>
              </a:lnSpc>
            </a:pPr>
            <a:r>
              <a:rPr lang="fr-CH" dirty="0" err="1"/>
              <a:t>Make</a:t>
            </a:r>
            <a:r>
              <a:rPr lang="fr-CH" dirty="0"/>
              <a:t> the </a:t>
            </a:r>
            <a:r>
              <a:rPr lang="fr-CH" dirty="0" err="1"/>
              <a:t>choice</a:t>
            </a:r>
            <a:r>
              <a:rPr lang="fr-CH" dirty="0"/>
              <a:t> for participants </a:t>
            </a:r>
            <a:r>
              <a:rPr lang="fr-CH" dirty="0" err="1"/>
              <a:t>that</a:t>
            </a:r>
            <a:r>
              <a:rPr lang="fr-CH" dirty="0"/>
              <a:t> vote for a </a:t>
            </a:r>
            <a:r>
              <a:rPr lang="fr-CH" dirty="0" err="1"/>
              <a:t>project</a:t>
            </a:r>
            <a:r>
              <a:rPr lang="fr-CH" dirty="0"/>
              <a:t> to mention how </a:t>
            </a:r>
            <a:r>
              <a:rPr lang="fr-CH" dirty="0" err="1"/>
              <a:t>much</a:t>
            </a:r>
            <a:r>
              <a:rPr lang="fr-CH" dirty="0"/>
              <a:t> time can </a:t>
            </a:r>
            <a:r>
              <a:rPr lang="fr-CH" dirty="0" err="1"/>
              <a:t>they</a:t>
            </a:r>
            <a:r>
              <a:rPr lang="fr-CH" dirty="0"/>
              <a:t> </a:t>
            </a:r>
            <a:r>
              <a:rPr lang="fr-CH" dirty="0" err="1"/>
              <a:t>spend</a:t>
            </a:r>
            <a:r>
              <a:rPr lang="fr-CH" dirty="0"/>
              <a:t>/</a:t>
            </a:r>
            <a:r>
              <a:rPr lang="fr-CH" dirty="0" err="1"/>
              <a:t>give</a:t>
            </a:r>
            <a:r>
              <a:rPr lang="fr-CH" dirty="0"/>
              <a:t> on </a:t>
            </a:r>
            <a:r>
              <a:rPr lang="fr-CH" dirty="0" err="1"/>
              <a:t>such</a:t>
            </a:r>
            <a:r>
              <a:rPr lang="fr-CH" dirty="0"/>
              <a:t> </a:t>
            </a:r>
            <a:r>
              <a:rPr lang="fr-CH" dirty="0" err="1"/>
              <a:t>projects</a:t>
            </a:r>
            <a:endParaRPr lang="fr-CH" dirty="0"/>
          </a:p>
          <a:p>
            <a:pPr lvl="1">
              <a:lnSpc>
                <a:spcPct val="150000"/>
              </a:lnSpc>
            </a:pPr>
            <a:r>
              <a:rPr lang="fr-CH" dirty="0">
                <a:sym typeface="Wingdings" panose="05000000000000000000" pitchFamily="2" charset="2"/>
              </a:rPr>
              <a:t>Foster initiative and encourage action </a:t>
            </a:r>
            <a:r>
              <a:rPr lang="fr-CH" dirty="0" err="1">
                <a:sym typeface="Wingdings" panose="05000000000000000000" pitchFamily="2" charset="2"/>
              </a:rPr>
              <a:t>from</a:t>
            </a:r>
            <a:r>
              <a:rPr lang="fr-CH" dirty="0">
                <a:sym typeface="Wingdings" panose="05000000000000000000" pitchFamily="2" charset="2"/>
              </a:rPr>
              <a:t> the </a:t>
            </a:r>
            <a:r>
              <a:rPr lang="fr-CH" dirty="0" err="1">
                <a:sym typeface="Wingdings" panose="05000000000000000000" pitchFamily="2" charset="2"/>
              </a:rPr>
              <a:t>community</a:t>
            </a:r>
            <a:endParaRPr lang="fr-CH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fr-CH" dirty="0">
                <a:sym typeface="Wingdings" panose="05000000000000000000" pitchFamily="2" charset="2"/>
              </a:rPr>
              <a:t>Timing crowdfunding = </a:t>
            </a:r>
            <a:r>
              <a:rPr lang="fr-CH" dirty="0" err="1">
                <a:sym typeface="Wingdings" panose="05000000000000000000" pitchFamily="2" charset="2"/>
              </a:rPr>
              <a:t>Random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draw</a:t>
            </a:r>
            <a:r>
              <a:rPr lang="fr-CH" dirty="0">
                <a:sym typeface="Wingdings" panose="05000000000000000000" pitchFamily="2" charset="2"/>
              </a:rPr>
              <a:t> for participants </a:t>
            </a:r>
            <a:r>
              <a:rPr lang="fr-CH" dirty="0" err="1">
                <a:sym typeface="Wingdings" panose="05000000000000000000" pitchFamily="2" charset="2"/>
              </a:rPr>
              <a:t>that</a:t>
            </a:r>
            <a:r>
              <a:rPr lang="fr-CH" dirty="0">
                <a:sym typeface="Wingdings" panose="05000000000000000000" pitchFamily="2" charset="2"/>
              </a:rPr>
              <a:t> have </a:t>
            </a:r>
            <a:r>
              <a:rPr lang="fr-CH" dirty="0" err="1">
                <a:sym typeface="Wingdings" panose="05000000000000000000" pitchFamily="2" charset="2"/>
              </a:rPr>
              <a:t>voted</a:t>
            </a:r>
            <a:r>
              <a:rPr lang="fr-CH" dirty="0">
                <a:sym typeface="Wingdings" panose="05000000000000000000" pitchFamily="2" charset="2"/>
              </a:rPr>
              <a:t> yes for the </a:t>
            </a:r>
            <a:r>
              <a:rPr lang="fr-CH" dirty="0" err="1">
                <a:sym typeface="Wingdings" panose="05000000000000000000" pitchFamily="2" charset="2"/>
              </a:rPr>
              <a:t>projects</a:t>
            </a:r>
            <a:r>
              <a:rPr lang="fr-CH" dirty="0">
                <a:sym typeface="Wingdings" panose="05000000000000000000" pitchFamily="2" charset="2"/>
              </a:rPr>
              <a:t> and can </a:t>
            </a:r>
            <a:r>
              <a:rPr lang="fr-CH" dirty="0" err="1">
                <a:sym typeface="Wingdings" panose="05000000000000000000" pitchFamily="2" charset="2"/>
              </a:rPr>
              <a:t>spend</a:t>
            </a:r>
            <a:r>
              <a:rPr lang="fr-CH" dirty="0">
                <a:sym typeface="Wingdings" panose="05000000000000000000" pitchFamily="2" charset="2"/>
              </a:rPr>
              <a:t> time for </a:t>
            </a:r>
            <a:r>
              <a:rPr lang="fr-CH" dirty="0" err="1">
                <a:sym typeface="Wingdings" panose="05000000000000000000" pitchFamily="2" charset="2"/>
              </a:rPr>
              <a:t>it</a:t>
            </a:r>
            <a:endParaRPr lang="fr-CH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D749DF4-8431-427F-B512-451BA675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Some</a:t>
            </a:r>
            <a:r>
              <a:rPr lang="fr-CH" dirty="0"/>
              <a:t> </a:t>
            </a:r>
            <a:r>
              <a:rPr lang="fr-CH" dirty="0" err="1"/>
              <a:t>idea</a:t>
            </a:r>
            <a:r>
              <a:rPr lang="fr-CH" dirty="0"/>
              <a:t> </a:t>
            </a:r>
            <a:r>
              <a:rPr lang="fr-CH" dirty="0" err="1"/>
              <a:t>around</a:t>
            </a:r>
            <a:r>
              <a:rPr lang="fr-CH" dirty="0"/>
              <a:t> the challenge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FA6A9D-8FAA-46E2-B182-A5703000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z="700" dirty="0" err="1"/>
              <a:t>LauzHack</a:t>
            </a:r>
            <a:r>
              <a:rPr lang="fr-FR" sz="700" dirty="0"/>
              <a:t> 2023 – EPFL Challenge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A3C98C-70C9-472E-A8B3-B91E0E96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Manuel Cubero-Castan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B0E66E-55F3-44E3-96C1-C189FDC5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010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C5DC9A4D-B7CD-3F49-976D-9809C46B7D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9937" t="12184" b="2246"/>
          <a:stretch/>
        </p:blipFill>
        <p:spPr>
          <a:xfrm>
            <a:off x="1331913" y="0"/>
            <a:ext cx="7812087" cy="4948238"/>
          </a:xfr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894" y="1739900"/>
            <a:ext cx="2149106" cy="1835150"/>
          </a:xfrm>
        </p:spPr>
        <p:txBody>
          <a:bodyPr>
            <a:normAutofit/>
          </a:bodyPr>
          <a:lstStyle/>
          <a:p>
            <a:r>
              <a:rPr lang="fr-FR" sz="4400" dirty="0"/>
              <a:t>Merci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6094" y="3575050"/>
            <a:ext cx="1828800" cy="1568450"/>
          </a:xfrm>
          <a:solidFill>
            <a:schemeClr val="accent2"/>
          </a:solidFill>
        </p:spPr>
        <p:txBody>
          <a:bodyPr lIns="90000">
            <a:normAutofit/>
          </a:bodyPr>
          <a:lstStyle/>
          <a:p>
            <a:r>
              <a:rPr lang="fr-FR" sz="1400" b="1" dirty="0"/>
              <a:t>Manuel Cubero-Castan - VPT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222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E960A335-C256-A843-B598-1911C29BA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675" b="7675"/>
          <a:stretch>
            <a:fillRect/>
          </a:stretch>
        </p:blipFill>
        <p:spPr/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6406" y="869324"/>
            <a:ext cx="2807594" cy="2255598"/>
          </a:xfrm>
        </p:spPr>
        <p:txBody>
          <a:bodyPr>
            <a:normAutofit fontScale="90000"/>
          </a:bodyPr>
          <a:lstStyle/>
          <a:p>
            <a:r>
              <a:rPr lang="fr-FR" sz="4400" dirty="0" err="1"/>
              <a:t>LauzHack</a:t>
            </a:r>
            <a:r>
              <a:rPr lang="fr-FR" sz="4400" dirty="0"/>
              <a:t>  </a:t>
            </a:r>
            <a:br>
              <a:rPr lang="fr-FR" sz="4400" dirty="0"/>
            </a:br>
            <a:r>
              <a:rPr lang="fr-FR" sz="4400" dirty="0"/>
              <a:t>2023 – EPFL Challenge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7606" y="3114675"/>
            <a:ext cx="1828800" cy="1568450"/>
          </a:xfrm>
        </p:spPr>
        <p:txBody>
          <a:bodyPr lIns="90000">
            <a:normAutofit/>
          </a:bodyPr>
          <a:lstStyle/>
          <a:p>
            <a:r>
              <a:rPr lang="fr-FR" sz="1400" b="1" dirty="0"/>
              <a:t>Manuel Cubero-Castan - VPT</a:t>
            </a:r>
            <a:endParaRPr lang="fr-FR" sz="1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6406" y="4683125"/>
            <a:ext cx="1828800" cy="460375"/>
          </a:xfrm>
        </p:spPr>
        <p:txBody>
          <a:bodyPr/>
          <a:lstStyle/>
          <a:p>
            <a:r>
              <a:rPr lang="fr-FR" b="1" dirty="0"/>
              <a:t>02-03 Décembre 2023</a:t>
            </a:r>
          </a:p>
        </p:txBody>
      </p:sp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57555" y="236573"/>
            <a:ext cx="5539797" cy="695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kern="1000" spc="-7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Ecole Polytechnique Fédérale de Lausanne: </a:t>
            </a:r>
            <a:r>
              <a:rPr lang="fr-FR" sz="3200" kern="1000" spc="-7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Who</a:t>
            </a:r>
            <a:r>
              <a:rPr lang="fr-FR" sz="3200" kern="1000" spc="-7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are </a:t>
            </a:r>
            <a:r>
              <a:rPr lang="fr-FR" sz="3200" kern="1000" spc="-7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we</a:t>
            </a:r>
            <a:r>
              <a:rPr lang="fr-FR" sz="3200" kern="1000" spc="-7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4663" y="1675079"/>
            <a:ext cx="214363" cy="33883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13" y="1720585"/>
            <a:ext cx="266141" cy="26614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52" y="1585222"/>
            <a:ext cx="492139" cy="492139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39776">
            <a:off x="237205" y="4792403"/>
            <a:ext cx="399816" cy="334846"/>
          </a:xfrm>
          <a:prstGeom prst="rect">
            <a:avLst/>
          </a:prstGeom>
        </p:spPr>
      </p:pic>
      <p:pic>
        <p:nvPicPr>
          <p:cNvPr id="24" name="Picture 20" descr="CH-EPS-01-0001.png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37" y="21902"/>
            <a:ext cx="1828195" cy="1247368"/>
          </a:xfrm>
          <a:prstGeom prst="rect">
            <a:avLst/>
          </a:prstGeom>
        </p:spPr>
      </p:pic>
      <p:pic>
        <p:nvPicPr>
          <p:cNvPr id="28" name="Picture 30" descr="pin-1630707_640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85" y="482250"/>
            <a:ext cx="175465" cy="28501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8" y="1591396"/>
            <a:ext cx="417554" cy="417554"/>
          </a:xfrm>
          <a:prstGeom prst="rect">
            <a:avLst/>
          </a:prstGeom>
          <a:ln>
            <a:noFill/>
          </a:ln>
        </p:spPr>
      </p:pic>
      <p:pic>
        <p:nvPicPr>
          <p:cNvPr id="36" name="Image 7">
            <a:extLst>
              <a:ext uri="{FF2B5EF4-FFF2-40B4-BE49-F238E27FC236}">
                <a16:creationId xmlns:a16="http://schemas.microsoft.com/office/drawing/2014/main" id="{426937DE-6166-4720-B3D2-BBD130FB34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42" y="3084751"/>
            <a:ext cx="417554" cy="417554"/>
          </a:xfrm>
          <a:prstGeom prst="rect">
            <a:avLst/>
          </a:prstGeom>
          <a:ln>
            <a:noFill/>
          </a:ln>
        </p:spPr>
      </p:pic>
      <p:pic>
        <p:nvPicPr>
          <p:cNvPr id="40" name="Image 17">
            <a:extLst>
              <a:ext uri="{FF2B5EF4-FFF2-40B4-BE49-F238E27FC236}">
                <a16:creationId xmlns:a16="http://schemas.microsoft.com/office/drawing/2014/main" id="{3C963492-1381-427A-9386-6B0A9802F5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14420" y="3242973"/>
            <a:ext cx="214363" cy="338832"/>
          </a:xfrm>
          <a:prstGeom prst="rect">
            <a:avLst/>
          </a:prstGeom>
        </p:spPr>
      </p:pic>
      <p:pic>
        <p:nvPicPr>
          <p:cNvPr id="44" name="Image 18">
            <a:extLst>
              <a:ext uri="{FF2B5EF4-FFF2-40B4-BE49-F238E27FC236}">
                <a16:creationId xmlns:a16="http://schemas.microsoft.com/office/drawing/2014/main" id="{B59D58A9-F149-46F9-8D95-13F431CDF2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149" y="3273571"/>
            <a:ext cx="266141" cy="266141"/>
          </a:xfrm>
          <a:prstGeom prst="rect">
            <a:avLst/>
          </a:prstGeom>
        </p:spPr>
      </p:pic>
      <p:pic>
        <p:nvPicPr>
          <p:cNvPr id="48" name="Image 20">
            <a:extLst>
              <a:ext uri="{FF2B5EF4-FFF2-40B4-BE49-F238E27FC236}">
                <a16:creationId xmlns:a16="http://schemas.microsoft.com/office/drawing/2014/main" id="{8F40F4E2-658F-4E02-B1E3-A10787344D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19" y="3115847"/>
            <a:ext cx="492139" cy="492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29EDE7-0220-49CF-AE6E-E4D24627A6FB}"/>
              </a:ext>
            </a:extLst>
          </p:cNvPr>
          <p:cNvSpPr txBox="1"/>
          <p:nvPr/>
        </p:nvSpPr>
        <p:spPr>
          <a:xfrm>
            <a:off x="1866400" y="1923543"/>
            <a:ext cx="190659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5 </a:t>
            </a:r>
            <a:r>
              <a:rPr lang="fr-CH" sz="1300" dirty="0" err="1"/>
              <a:t>Schools</a:t>
            </a:r>
            <a:endParaRPr lang="fr-CH" sz="1300" dirty="0"/>
          </a:p>
          <a:p>
            <a:pPr marL="21431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2 </a:t>
            </a:r>
            <a:r>
              <a:rPr lang="fr-CH" sz="1300" dirty="0" err="1"/>
              <a:t>Colleges</a:t>
            </a:r>
            <a:endParaRPr lang="fr-CH" sz="1300" dirty="0"/>
          </a:p>
          <a:p>
            <a:pPr marL="21431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21 instituts</a:t>
            </a:r>
          </a:p>
          <a:p>
            <a:pPr marL="21431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4 </a:t>
            </a:r>
            <a:r>
              <a:rPr lang="fr-CH" sz="1300" dirty="0" err="1"/>
              <a:t>EPFL’s</a:t>
            </a:r>
            <a:r>
              <a:rPr lang="fr-CH" sz="1300" dirty="0"/>
              <a:t> </a:t>
            </a:r>
            <a:r>
              <a:rPr lang="fr-CH" sz="1300" dirty="0" err="1"/>
              <a:t>associated</a:t>
            </a:r>
            <a:r>
              <a:rPr lang="fr-CH" sz="1300" dirty="0"/>
              <a:t> </a:t>
            </a:r>
            <a:r>
              <a:rPr lang="fr-CH" sz="1300" dirty="0" err="1"/>
              <a:t>campuses</a:t>
            </a:r>
            <a:endParaRPr lang="fr-CH" sz="1300" dirty="0"/>
          </a:p>
          <a:p>
            <a:pPr marL="21431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endParaRPr lang="fr-CH" sz="1300" dirty="0"/>
          </a:p>
          <a:p>
            <a:pPr marL="214313" indent="-214313" algn="ctr">
              <a:buClr>
                <a:srgbClr val="E30613"/>
              </a:buClr>
              <a:buFont typeface="Wingdings" panose="05000000000000000000" pitchFamily="2" charset="2"/>
              <a:buChar char="Ø"/>
            </a:pPr>
            <a:endParaRPr lang="fr-CH" sz="1300" dirty="0"/>
          </a:p>
          <a:p>
            <a:pPr marL="21431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6000 </a:t>
            </a:r>
            <a:r>
              <a:rPr lang="fr-CH" sz="1300" dirty="0" err="1"/>
              <a:t>collaborators</a:t>
            </a:r>
            <a:endParaRPr lang="fr-CH" sz="1300" dirty="0"/>
          </a:p>
          <a:p>
            <a:pPr marL="21431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 err="1"/>
              <a:t>Including</a:t>
            </a:r>
            <a:r>
              <a:rPr lang="fr-CH" sz="1300" dirty="0"/>
              <a:t> 2000 PHD</a:t>
            </a:r>
          </a:p>
          <a:p>
            <a:pPr marL="21431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343 </a:t>
            </a:r>
            <a:r>
              <a:rPr lang="fr-CH" sz="1300" dirty="0" err="1"/>
              <a:t>professors</a:t>
            </a:r>
            <a:endParaRPr lang="fr-CH" sz="1300" dirty="0"/>
          </a:p>
          <a:p>
            <a:pPr marL="21431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12000 </a:t>
            </a:r>
            <a:r>
              <a:rPr lang="fr-CH" sz="1300" dirty="0" err="1"/>
              <a:t>students</a:t>
            </a:r>
            <a:endParaRPr lang="fr-CH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15C49-1EC2-4056-A1D5-27EABD03C242}"/>
              </a:ext>
            </a:extLst>
          </p:cNvPr>
          <p:cNvSpPr txBox="1"/>
          <p:nvPr/>
        </p:nvSpPr>
        <p:spPr>
          <a:xfrm>
            <a:off x="5473669" y="1967176"/>
            <a:ext cx="3086536" cy="1848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43013" lvl="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VP for Academic </a:t>
            </a:r>
            <a:r>
              <a:rPr lang="fr-CH" sz="1300" dirty="0" err="1"/>
              <a:t>Affairs</a:t>
            </a:r>
            <a:endParaRPr lang="fr-CH" sz="1300" dirty="0"/>
          </a:p>
          <a:p>
            <a:pPr marL="1243013" lvl="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VP for Operations</a:t>
            </a:r>
          </a:p>
          <a:p>
            <a:pPr marL="1243013" lvl="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VP for Finances</a:t>
            </a:r>
          </a:p>
          <a:p>
            <a:pPr marL="1243013" lvl="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VP for Innovation</a:t>
            </a:r>
          </a:p>
          <a:p>
            <a:pPr marL="1243013" lvl="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r>
              <a:rPr lang="fr-CH" sz="1300" dirty="0"/>
              <a:t>VP for </a:t>
            </a:r>
            <a:r>
              <a:rPr lang="fr-CH" sz="1300" dirty="0" err="1"/>
              <a:t>Responsible</a:t>
            </a:r>
            <a:r>
              <a:rPr lang="fr-CH" sz="1300" dirty="0"/>
              <a:t> Transformation</a:t>
            </a:r>
          </a:p>
          <a:p>
            <a:pPr marL="1243013" lvl="3" indent="-214313">
              <a:buClr>
                <a:srgbClr val="E30613"/>
              </a:buClr>
              <a:buFont typeface="Wingdings" panose="05000000000000000000" pitchFamily="2" charset="2"/>
              <a:buChar char="Ø"/>
            </a:pPr>
            <a:endParaRPr lang="fr-CH" sz="1300" dirty="0"/>
          </a:p>
          <a:p>
            <a:endParaRPr lang="fr-CH" sz="1013" dirty="0"/>
          </a:p>
        </p:txBody>
      </p:sp>
      <p:pic>
        <p:nvPicPr>
          <p:cNvPr id="33" name="Image 29">
            <a:extLst>
              <a:ext uri="{FF2B5EF4-FFF2-40B4-BE49-F238E27FC236}">
                <a16:creationId xmlns:a16="http://schemas.microsoft.com/office/drawing/2014/main" id="{0E5B7B74-7870-4B82-9713-7FE35B8C981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0" y="2457341"/>
            <a:ext cx="1098910" cy="47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3D0826-DDBF-4014-8822-8E75C36E519F}"/>
              </a:ext>
            </a:extLst>
          </p:cNvPr>
          <p:cNvSpPr txBox="1"/>
          <p:nvPr/>
        </p:nvSpPr>
        <p:spPr>
          <a:xfrm>
            <a:off x="4730423" y="2421707"/>
            <a:ext cx="15575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500" b="1" dirty="0">
                <a:solidFill>
                  <a:srgbClr val="FF0000"/>
                </a:solidFill>
                <a:latin typeface="Suisse Int'l EPFL Cond"/>
              </a:rPr>
              <a:t>The EPFL Direction 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C23A6D9-670A-4516-B34C-EB2C10B6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Manuel Cubero-Castan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2708BD-123E-49AE-B26B-484C8CF6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E1CD7C-2161-7D43-862E-CE4C333CD873}" type="slidenum">
              <a:rPr lang="fr-FR" smtClean="0"/>
              <a:t>3</a:t>
            </a:fld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3ACCD45-F554-3761-D76D-607C0696D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z="800" dirty="0" err="1"/>
              <a:t>LauzHack</a:t>
            </a:r>
            <a:r>
              <a:rPr lang="fr-FR" sz="800" dirty="0"/>
              <a:t> 2023 – EPFL Challenge</a:t>
            </a:r>
            <a:endParaRPr lang="fr-FR" dirty="0"/>
          </a:p>
        </p:txBody>
      </p:sp>
      <p:sp>
        <p:nvSpPr>
          <p:cNvPr id="9" name="Flèche : haut 8">
            <a:extLst>
              <a:ext uri="{FF2B5EF4-FFF2-40B4-BE49-F238E27FC236}">
                <a16:creationId xmlns:a16="http://schemas.microsoft.com/office/drawing/2014/main" id="{332676FF-262D-5B4F-664D-1FCC7751BA19}"/>
              </a:ext>
            </a:extLst>
          </p:cNvPr>
          <p:cNvSpPr/>
          <p:nvPr/>
        </p:nvSpPr>
        <p:spPr>
          <a:xfrm>
            <a:off x="7138785" y="3502305"/>
            <a:ext cx="407234" cy="714173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46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1671B1D-1CBF-4574-ACC2-39EC7D99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346513" cy="1072753"/>
          </a:xfrm>
        </p:spPr>
        <p:txBody>
          <a:bodyPr>
            <a:normAutofit/>
          </a:bodyPr>
          <a:lstStyle/>
          <a:p>
            <a:r>
              <a:rPr lang="fr-CH" dirty="0"/>
              <a:t>2019-20 : Strong pressure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students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93B10A-ED1A-8846-97E5-AD42E820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z="700" dirty="0" err="1"/>
              <a:t>LauzHack</a:t>
            </a:r>
            <a:r>
              <a:rPr lang="fr-FR" sz="700" dirty="0"/>
              <a:t> 2023 – EPFL Challenge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EF8F98-392F-EF4F-9223-2F5272E09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Manuel Cubero-Castan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ECB62-E718-184B-8A74-3DEFF726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EE91B02B-334F-4D66-A943-FA067DF5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079" y="2015957"/>
            <a:ext cx="4331061" cy="28887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C83C5D-DC4E-410A-B148-AB9083607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0" t="6336" r="4011" b="9363"/>
          <a:stretch/>
        </p:blipFill>
        <p:spPr>
          <a:xfrm>
            <a:off x="7210604" y="294637"/>
            <a:ext cx="806415" cy="764831"/>
          </a:xfrm>
          <a:prstGeom prst="ellipse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F1854F1B-0BA3-4BC8-832E-263B27427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29" y="4461129"/>
            <a:ext cx="1824236" cy="646512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01DC3949-E228-45CC-8D0F-D75639C16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047" y="4542354"/>
            <a:ext cx="1696261" cy="484061"/>
          </a:xfrm>
          <a:prstGeom prst="rect">
            <a:avLst/>
          </a:prstGeom>
        </p:spPr>
      </p:pic>
      <p:pic>
        <p:nvPicPr>
          <p:cNvPr id="15" name="Picture 2" descr="Résultat de recherche d'images pour &quot;logo agepoly&quot;">
            <a:extLst>
              <a:ext uri="{FF2B5EF4-FFF2-40B4-BE49-F238E27FC236}">
                <a16:creationId xmlns:a16="http://schemas.microsoft.com/office/drawing/2014/main" id="{54FFE188-DF43-4E5F-AFB9-7D9AA5C9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43" t="-36209" r="-7143" b="-50816"/>
          <a:stretch/>
        </p:blipFill>
        <p:spPr bwMode="auto">
          <a:xfrm>
            <a:off x="4506259" y="4448702"/>
            <a:ext cx="1761066" cy="658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4E71719B-1CFC-43D6-9EDD-90D32806E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648" y="3854913"/>
            <a:ext cx="1503635" cy="1252728"/>
          </a:xfrm>
          <a:prstGeom prst="rect">
            <a:avLst/>
          </a:prstGeom>
        </p:spPr>
      </p:pic>
      <p:pic>
        <p:nvPicPr>
          <p:cNvPr id="17" name="Picture 4" descr="Zero Emission Group: Research activities' carbon accounting ‒ SKIL ‐ EPFL">
            <a:extLst>
              <a:ext uri="{FF2B5EF4-FFF2-40B4-BE49-F238E27FC236}">
                <a16:creationId xmlns:a16="http://schemas.microsoft.com/office/drawing/2014/main" id="{E64128F7-601F-4AC1-9FFF-24D9815E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552" y="1556315"/>
            <a:ext cx="1374587" cy="59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Global Earth Horizon Talk">
            <a:extLst>
              <a:ext uri="{FF2B5EF4-FFF2-40B4-BE49-F238E27FC236}">
                <a16:creationId xmlns:a16="http://schemas.microsoft.com/office/drawing/2014/main" id="{2A59D83A-8D8E-4B27-8BDE-42F370F3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983" y="1569665"/>
            <a:ext cx="1435759" cy="50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Unipoly">
            <a:extLst>
              <a:ext uri="{FF2B5EF4-FFF2-40B4-BE49-F238E27FC236}">
                <a16:creationId xmlns:a16="http://schemas.microsoft.com/office/drawing/2014/main" id="{F0E637CF-F417-4814-9983-1FF8402CD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024" y="1629502"/>
            <a:ext cx="1648850" cy="515838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0BFB73F3-1917-40BA-97DD-2A0F5B802C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388" y="2571750"/>
            <a:ext cx="1984771" cy="1596838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A722209B-763D-4B42-AEEC-3C532B79C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3655" y="2669403"/>
            <a:ext cx="2426354" cy="89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98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0EB69BC-643E-0941-95B6-DE1244DDB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282" y="777426"/>
            <a:ext cx="1900572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ED2170-066A-2A4A-AFD3-0467A7ED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32219" y="3397621"/>
            <a:ext cx="2926752" cy="1764070"/>
          </a:xfrm>
          <a:prstGeom prst="rect">
            <a:avLst/>
          </a:prstGeom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5230327-4339-8647-BDD0-D5C6F234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857" y="2275457"/>
            <a:ext cx="3099816" cy="1235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Help </a:t>
            </a:r>
            <a:r>
              <a:rPr lang="fr-FR" dirty="0" err="1"/>
              <a:t>accelerate</a:t>
            </a:r>
            <a:r>
              <a:rPr lang="fr-FR" dirty="0"/>
              <a:t> the transition to a </a:t>
            </a:r>
            <a:r>
              <a:rPr lang="fr-FR" b="1" dirty="0" err="1"/>
              <a:t>sustainable</a:t>
            </a:r>
            <a:r>
              <a:rPr lang="fr-FR" b="1" dirty="0"/>
              <a:t>, diverse, inclusive and </a:t>
            </a:r>
            <a:r>
              <a:rPr lang="fr-FR" b="1" dirty="0" err="1"/>
              <a:t>responsible</a:t>
            </a:r>
            <a:r>
              <a:rPr lang="fr-FR" b="1" dirty="0"/>
              <a:t> Campus</a:t>
            </a:r>
          </a:p>
          <a:p>
            <a:pPr marL="0" indent="0" algn="ctr">
              <a:buNone/>
            </a:pPr>
            <a:endParaRPr lang="fr-FR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EFCB6D-4B05-4088-A275-00877652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79552"/>
            <a:ext cx="8086725" cy="1072753"/>
          </a:xfrm>
        </p:spPr>
        <p:txBody>
          <a:bodyPr>
            <a:normAutofit/>
          </a:bodyPr>
          <a:lstStyle/>
          <a:p>
            <a:r>
              <a:rPr lang="fr-CH" sz="2800" dirty="0">
                <a:latin typeface="+mj-lt"/>
              </a:rPr>
              <a:t>VPT: Vice-Presidency for Responsible Transformation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F4FB2D-2646-4009-B687-2588B973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Manuel Cubero-Castan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2EF723-8111-4F15-BBEF-4555316A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0874B5-40C1-8245-85D9-7CF300246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621094" y="2331471"/>
            <a:ext cx="1643692" cy="92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49585-8380-F648-BFBF-C4CA1E03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917844" y="3397621"/>
            <a:ext cx="3230563" cy="17458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9C0B05-571F-2A42-9085-1F0A5695ED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" t="1241" r="1241" b="1241"/>
          <a:stretch/>
        </p:blipFill>
        <p:spPr bwMode="auto">
          <a:xfrm>
            <a:off x="3188920" y="850028"/>
            <a:ext cx="1276028" cy="1264320"/>
          </a:xfrm>
          <a:prstGeom prst="ellipse">
            <a:avLst/>
          </a:prstGeom>
          <a:solidFill>
            <a:schemeClr val="tx1"/>
          </a:solidFill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7F2070D2-0658-C146-AA4C-F465515046BA}"/>
              </a:ext>
            </a:extLst>
          </p:cNvPr>
          <p:cNvSpPr txBox="1">
            <a:spLocks/>
          </p:cNvSpPr>
          <p:nvPr/>
        </p:nvSpPr>
        <p:spPr>
          <a:xfrm>
            <a:off x="917845" y="667805"/>
            <a:ext cx="6630819" cy="1072753"/>
          </a:xfrm>
          <a:prstGeom prst="rect">
            <a:avLst/>
          </a:prstGeom>
        </p:spPr>
        <p:txBody>
          <a:bodyPr vert="horz" lIns="180000" tIns="0" rIns="72000" bIns="46800" rtlCol="0" anchor="t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fr-FR" sz="1800" b="0" dirty="0"/>
          </a:p>
        </p:txBody>
      </p:sp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4A0279B8-829B-1B46-BF1C-2449E48AD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486" y="2415923"/>
            <a:ext cx="2204036" cy="771412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368190F0-77F5-2F49-8AB5-4B34D84EE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844" y="777426"/>
            <a:ext cx="1966345" cy="1425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1D1219C-8D6E-CF49-A1A7-1ADD098097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7293" y="3392306"/>
            <a:ext cx="2529888" cy="181498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63F4EC-574C-514B-B0FF-F53407EA4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370" y="777426"/>
            <a:ext cx="2535182" cy="14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ntrée d'automne particulière, pour les étudiants, avec les consignes de sécurité strictes imposées par la Covid 19">
            <a:extLst>
              <a:ext uri="{FF2B5EF4-FFF2-40B4-BE49-F238E27FC236}">
                <a16:creationId xmlns:a16="http://schemas.microsoft.com/office/drawing/2014/main" id="{F4D90220-E4B2-CB42-9C8B-98454F872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56"/>
          <a:stretch/>
        </p:blipFill>
        <p:spPr bwMode="auto">
          <a:xfrm>
            <a:off x="7196026" y="777426"/>
            <a:ext cx="1435212" cy="14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8877E9D-EEBE-ED43-91A3-3D2E30DC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 sz="700" dirty="0" err="1"/>
              <a:t>LauzHack</a:t>
            </a:r>
            <a:r>
              <a:rPr lang="fr-FR" sz="700" dirty="0"/>
              <a:t> 2023 – EPFL Challenge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79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4" progId="TCLayout.ActiveDocument.1">
                  <p:embed/>
                </p:oleObj>
              </mc:Choice>
              <mc:Fallback>
                <p:oleObj name="Diapositive think-cell" r:id="rId4" imgW="395" imgH="394" progId="TCLayout.ActiveDocument.1">
                  <p:embed/>
                  <p:pic>
                    <p:nvPicPr>
                      <p:cNvPr id="9" name="Obje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14881" y="1023095"/>
            <a:ext cx="3944929" cy="417670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Working for a more inclusive, green, smart and sustainable campus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Spreading our values: respect, equality, diversity, inclusion and sustainability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Preparing the student body to meet environmental challenges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Reduce the school's carbon footprint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Supporting work-life balance</a:t>
            </a:r>
            <a:endParaRPr lang="fr-CH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904875" y="177526"/>
            <a:ext cx="5276469" cy="1072753"/>
          </a:xfrm>
        </p:spPr>
        <p:txBody>
          <a:bodyPr vert="horz">
            <a:normAutofit/>
          </a:bodyPr>
          <a:lstStyle/>
          <a:p>
            <a:r>
              <a:rPr lang="fr-CH" dirty="0"/>
              <a:t>VPT Objectives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z="700" dirty="0" err="1"/>
              <a:t>LauzHack</a:t>
            </a:r>
            <a:r>
              <a:rPr lang="fr-FR" sz="700" dirty="0"/>
              <a:t> 2023 – EPFL Challenge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700" b="0" i="0" u="none" strike="noStrike" kern="0" cap="none" spc="0" normalizeH="0" baseline="0" noProof="0" dirty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Arial"/>
                <a:cs typeface="Arial"/>
              </a:rPr>
              <a:t>Manuel Cubero-Castan</a:t>
            </a: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413C3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E1CD7C-2161-7D43-862E-CE4C333CD873}" type="slidenum">
              <a:rPr kumimoji="0" lang="fr-FR" sz="700" b="1" i="0" u="none" strike="noStrike" kern="0" cap="none" spc="0" normalizeH="0" baseline="0" noProof="0" smtClean="0">
                <a:ln>
                  <a:noFill/>
                </a:ln>
                <a:solidFill>
                  <a:srgbClr val="413C3A"/>
                </a:solidFill>
                <a:effectLst/>
                <a:uLnTx/>
                <a:uFillTx/>
                <a:latin typeface="Franklin Gothic Demi Cond"/>
                <a:cs typeface="Arial"/>
              </a:rPr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700" b="1" i="0" u="none" strike="noStrike" kern="0" cap="none" spc="0" normalizeH="0" baseline="0" noProof="0">
              <a:ln>
                <a:noFill/>
              </a:ln>
              <a:solidFill>
                <a:srgbClr val="413C3A"/>
              </a:solidFill>
              <a:effectLst/>
              <a:uLnTx/>
              <a:uFillTx/>
              <a:latin typeface="Franklin Gothic Demi Cond"/>
              <a:cs typeface="Arial"/>
            </a:endParaRPr>
          </a:p>
        </p:txBody>
      </p:sp>
      <p:pic>
        <p:nvPicPr>
          <p:cNvPr id="17" name="Picture 2" descr="There is no planet B — Global Youth Coalition for Road Safety">
            <a:extLst>
              <a:ext uri="{FF2B5EF4-FFF2-40B4-BE49-F238E27FC236}">
                <a16:creationId xmlns:a16="http://schemas.microsoft.com/office/drawing/2014/main" id="{9E8B37A5-23F8-48D8-9C5A-1A99AF03F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550"/>
          <a:stretch/>
        </p:blipFill>
        <p:spPr bwMode="auto">
          <a:xfrm>
            <a:off x="4833310" y="3177"/>
            <a:ext cx="3944930" cy="51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52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E7C549-0DB0-4247-A224-604984D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877" y="0"/>
            <a:ext cx="2275831" cy="51435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211B708E-5D66-AC4E-88EB-D50C6EC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502711"/>
          </a:xfrm>
        </p:spPr>
        <p:txBody>
          <a:bodyPr>
            <a:normAutofit fontScale="90000"/>
          </a:bodyPr>
          <a:lstStyle/>
          <a:p>
            <a:r>
              <a:rPr lang="fr-FR" dirty="0"/>
              <a:t>Point Smart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8F7D4-36A8-704E-AF37-08718846C3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z="700" dirty="0" err="1"/>
              <a:t>LauzHack</a:t>
            </a:r>
            <a:r>
              <a:rPr lang="fr-FR" sz="700" dirty="0"/>
              <a:t> 2023 – EPFL Challenge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20A50B-1D21-8C40-91A9-B311F6AF0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Manuel Cubero-Castan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1A7BA4A-A922-4925-9A68-12DB1385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0" y="947920"/>
            <a:ext cx="5758867" cy="338677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fr-CH" dirty="0"/>
              <a:t>2023: Pilot phase for the projet</a:t>
            </a:r>
          </a:p>
          <a:p>
            <a:pPr lvl="1">
              <a:lnSpc>
                <a:spcPct val="150000"/>
              </a:lnSpc>
            </a:pPr>
            <a:r>
              <a:rPr lang="fr-CH" dirty="0" err="1"/>
              <a:t>Around</a:t>
            </a:r>
            <a:r>
              <a:rPr lang="fr-CH" dirty="0"/>
              <a:t> 300 smartphones </a:t>
            </a:r>
            <a:r>
              <a:rPr lang="fr-CH" dirty="0" err="1"/>
              <a:t>repared</a:t>
            </a:r>
            <a:endParaRPr lang="fr-CH" dirty="0"/>
          </a:p>
          <a:p>
            <a:pPr lvl="2">
              <a:lnSpc>
                <a:spcPct val="150000"/>
              </a:lnSpc>
            </a:pPr>
            <a:r>
              <a:rPr lang="fr-CH" dirty="0"/>
              <a:t>22 tons CO2eq if </a:t>
            </a:r>
            <a:r>
              <a:rPr lang="fr-CH" dirty="0" err="1"/>
              <a:t>purchased</a:t>
            </a:r>
            <a:r>
              <a:rPr lang="fr-CH" dirty="0"/>
              <a:t> </a:t>
            </a:r>
          </a:p>
          <a:p>
            <a:pPr lvl="1">
              <a:lnSpc>
                <a:spcPct val="150000"/>
              </a:lnSpc>
            </a:pPr>
            <a:r>
              <a:rPr lang="fr-CH" dirty="0" err="1"/>
              <a:t>Increasing</a:t>
            </a:r>
            <a:r>
              <a:rPr lang="fr-CH" dirty="0"/>
              <a:t> </a:t>
            </a:r>
            <a:r>
              <a:rPr lang="fr-CH" dirty="0" err="1"/>
              <a:t>lifetime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2 to 4 </a:t>
            </a:r>
            <a:r>
              <a:rPr lang="fr-CH" dirty="0" err="1"/>
              <a:t>years</a:t>
            </a:r>
            <a:r>
              <a:rPr lang="fr-CH" dirty="0"/>
              <a:t> on 17’000 people</a:t>
            </a:r>
          </a:p>
          <a:p>
            <a:pPr marL="685800" lvl="2" indent="0">
              <a:lnSpc>
                <a:spcPct val="150000"/>
              </a:lnSpc>
              <a:buNone/>
            </a:pPr>
            <a:r>
              <a:rPr lang="fr-CH" dirty="0">
                <a:sym typeface="Wingdings" panose="05000000000000000000" pitchFamily="2" charset="2"/>
              </a:rPr>
              <a:t> </a:t>
            </a:r>
            <a:r>
              <a:rPr lang="fr-CH" dirty="0"/>
              <a:t>320 tons CO2eq / an</a:t>
            </a:r>
          </a:p>
          <a:p>
            <a:pPr>
              <a:lnSpc>
                <a:spcPct val="150000"/>
              </a:lnSpc>
            </a:pPr>
            <a:r>
              <a:rPr lang="fr-CH" dirty="0" err="1"/>
              <a:t>Raising</a:t>
            </a:r>
            <a:r>
              <a:rPr lang="fr-CH" dirty="0"/>
              <a:t> </a:t>
            </a:r>
            <a:r>
              <a:rPr lang="fr-CH" dirty="0" err="1"/>
              <a:t>awareness</a:t>
            </a:r>
            <a:r>
              <a:rPr lang="fr-CH" dirty="0"/>
              <a:t> on maintenance of </a:t>
            </a:r>
            <a:r>
              <a:rPr lang="fr-CH" dirty="0" err="1"/>
              <a:t>our</a:t>
            </a:r>
            <a:r>
              <a:rPr lang="fr-CH" dirty="0"/>
              <a:t> IT hardware</a:t>
            </a:r>
          </a:p>
          <a:p>
            <a:pPr lvl="1">
              <a:lnSpc>
                <a:spcPct val="150000"/>
              </a:lnSpc>
            </a:pPr>
            <a:r>
              <a:rPr lang="fr-CH" dirty="0" err="1"/>
              <a:t>Increase</a:t>
            </a:r>
            <a:r>
              <a:rPr lang="fr-CH" dirty="0"/>
              <a:t> </a:t>
            </a:r>
            <a:r>
              <a:rPr lang="fr-CH" dirty="0" err="1"/>
              <a:t>lifetime</a:t>
            </a:r>
            <a:r>
              <a:rPr lang="fr-CH" dirty="0"/>
              <a:t> to </a:t>
            </a:r>
            <a:r>
              <a:rPr lang="fr-CH" dirty="0" err="1"/>
              <a:t>reduce</a:t>
            </a:r>
            <a:r>
              <a:rPr lang="fr-CH" dirty="0"/>
              <a:t> </a:t>
            </a:r>
            <a:r>
              <a:rPr lang="fr-CH" dirty="0" err="1"/>
              <a:t>environmental</a:t>
            </a:r>
            <a:r>
              <a:rPr lang="fr-CH" dirty="0"/>
              <a:t>/social impact</a:t>
            </a:r>
          </a:p>
          <a:p>
            <a:pPr lvl="1">
              <a:lnSpc>
                <a:spcPct val="150000"/>
              </a:lnSpc>
            </a:pPr>
            <a:r>
              <a:rPr lang="fr-CH" b="1" dirty="0" err="1"/>
              <a:t>R</a:t>
            </a:r>
            <a:r>
              <a:rPr lang="fr-CH" dirty="0" err="1"/>
              <a:t>epair</a:t>
            </a:r>
            <a:r>
              <a:rPr lang="fr-CH" dirty="0"/>
              <a:t> </a:t>
            </a:r>
            <a:r>
              <a:rPr lang="fr-CH" dirty="0" err="1"/>
              <a:t>before</a:t>
            </a:r>
            <a:r>
              <a:rPr lang="fr-CH" dirty="0"/>
              <a:t> </a:t>
            </a:r>
            <a:r>
              <a:rPr lang="fr-CH" b="1" dirty="0" err="1"/>
              <a:t>R</a:t>
            </a:r>
            <a:r>
              <a:rPr lang="fr-CH" dirty="0" err="1"/>
              <a:t>enew</a:t>
            </a: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0638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Old But Gold - version téléphone">
            <a:extLst>
              <a:ext uri="{FF2B5EF4-FFF2-40B4-BE49-F238E27FC236}">
                <a16:creationId xmlns:a16="http://schemas.microsoft.com/office/drawing/2014/main" id="{844128B2-99F5-5C08-3C41-9690FA12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948" y="0"/>
            <a:ext cx="3923840" cy="22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211B708E-5D66-AC4E-88EB-D50C6EC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514725" cy="502711"/>
          </a:xfrm>
        </p:spPr>
        <p:txBody>
          <a:bodyPr>
            <a:normAutofit fontScale="90000"/>
          </a:bodyPr>
          <a:lstStyle/>
          <a:p>
            <a:r>
              <a:rPr lang="fr-FR" dirty="0"/>
              <a:t>Old But Gold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8F7D4-36A8-704E-AF37-08718846C3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z="700" dirty="0" err="1"/>
              <a:t>LauzHack</a:t>
            </a:r>
            <a:r>
              <a:rPr lang="fr-FR" sz="700" dirty="0"/>
              <a:t> 2023 – EPFL Challenge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20A50B-1D21-8C40-91A9-B311F6AF0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Manuel Cubero-Castan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1A7BA4A-A922-4925-9A68-12DB1385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0" y="947920"/>
            <a:ext cx="5758867" cy="33867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H" dirty="0"/>
              <a:t>Contest for all EPFL </a:t>
            </a:r>
            <a:r>
              <a:rPr lang="fr-CH" dirty="0" err="1"/>
              <a:t>community</a:t>
            </a:r>
            <a:endParaRPr lang="fr-CH" dirty="0"/>
          </a:p>
          <a:p>
            <a:pPr lvl="1">
              <a:lnSpc>
                <a:spcPct val="150000"/>
              </a:lnSpc>
            </a:pPr>
            <a:r>
              <a:rPr lang="fr-CH" dirty="0" err="1"/>
              <a:t>Answer</a:t>
            </a:r>
            <a:r>
              <a:rPr lang="fr-CH" dirty="0"/>
              <a:t> few questions about </a:t>
            </a:r>
            <a:r>
              <a:rPr lang="fr-CH" dirty="0" err="1"/>
              <a:t>your</a:t>
            </a:r>
            <a:r>
              <a:rPr lang="fr-CH" dirty="0"/>
              <a:t> phone</a:t>
            </a:r>
          </a:p>
          <a:p>
            <a:pPr lvl="1">
              <a:lnSpc>
                <a:spcPct val="150000"/>
              </a:lnSpc>
            </a:pPr>
            <a:r>
              <a:rPr lang="fr-CH" dirty="0" err="1"/>
              <a:t>Random</a:t>
            </a:r>
            <a:r>
              <a:rPr lang="fr-CH" dirty="0"/>
              <a:t> </a:t>
            </a:r>
            <a:r>
              <a:rPr lang="fr-CH" dirty="0" err="1"/>
              <a:t>draw</a:t>
            </a:r>
            <a:r>
              <a:rPr lang="fr-CH" dirty="0"/>
              <a:t> </a:t>
            </a:r>
            <a:r>
              <a:rPr lang="fr-CH" dirty="0" err="1"/>
              <a:t>among</a:t>
            </a:r>
            <a:r>
              <a:rPr lang="fr-CH" dirty="0"/>
              <a:t> people</a:t>
            </a:r>
          </a:p>
          <a:p>
            <a:pPr>
              <a:lnSpc>
                <a:spcPct val="150000"/>
              </a:lnSpc>
            </a:pPr>
            <a:r>
              <a:rPr lang="fr-CH" dirty="0" err="1"/>
              <a:t>Better</a:t>
            </a:r>
            <a:r>
              <a:rPr lang="fr-CH" dirty="0"/>
              <a:t> chances to </a:t>
            </a:r>
            <a:r>
              <a:rPr lang="fr-CH" dirty="0" err="1"/>
              <a:t>win</a:t>
            </a:r>
            <a:r>
              <a:rPr lang="fr-CH" dirty="0"/>
              <a:t> if </a:t>
            </a:r>
            <a:r>
              <a:rPr lang="fr-CH" dirty="0" err="1"/>
              <a:t>your</a:t>
            </a:r>
            <a:r>
              <a:rPr lang="fr-CH" dirty="0"/>
              <a:t> phone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old</a:t>
            </a:r>
            <a:endParaRPr lang="fr-CH" dirty="0"/>
          </a:p>
          <a:p>
            <a:pPr>
              <a:lnSpc>
                <a:spcPct val="150000"/>
              </a:lnSpc>
            </a:pPr>
            <a:r>
              <a:rPr lang="en-US" dirty="0"/>
              <a:t>From 15/11 to 8/12, take the chance to win !</a:t>
            </a:r>
          </a:p>
          <a:p>
            <a:pPr marL="0" indent="0">
              <a:lnSpc>
                <a:spcPct val="150000"/>
              </a:lnSpc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75AE86E-7C9F-F8BD-05EB-899C27B3A73A}"/>
              </a:ext>
            </a:extLst>
          </p:cNvPr>
          <p:cNvSpPr txBox="1">
            <a:spLocks/>
          </p:cNvSpPr>
          <p:nvPr/>
        </p:nvSpPr>
        <p:spPr>
          <a:xfrm>
            <a:off x="3869375" y="3802380"/>
            <a:ext cx="5018244" cy="111800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CH" dirty="0"/>
              <a:t>Friday 15/12 at </a:t>
            </a:r>
            <a:r>
              <a:rPr lang="fr-CH" dirty="0" err="1"/>
              <a:t>noon</a:t>
            </a:r>
            <a:r>
              <a:rPr lang="fr-CH" dirty="0"/>
              <a:t> – </a:t>
            </a:r>
            <a:r>
              <a:rPr lang="fr-CH" dirty="0" err="1"/>
              <a:t>Award</a:t>
            </a:r>
            <a:r>
              <a:rPr lang="fr-CH" dirty="0"/>
              <a:t> </a:t>
            </a:r>
            <a:r>
              <a:rPr lang="fr-CH" dirty="0" err="1"/>
              <a:t>ceremony</a:t>
            </a:r>
            <a:endParaRPr lang="fr-CH" dirty="0"/>
          </a:p>
          <a:p>
            <a:pPr lvl="1">
              <a:lnSpc>
                <a:spcPct val="150000"/>
              </a:lnSpc>
            </a:pP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and </a:t>
            </a: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dirty="0" err="1"/>
              <a:t>prices</a:t>
            </a:r>
            <a:endParaRPr lang="fr-CH" dirty="0"/>
          </a:p>
        </p:txBody>
      </p:sp>
      <p:pic>
        <p:nvPicPr>
          <p:cNvPr id="11" name="Image 10" descr="Une image contenant motif, carré, pixel, conception&#10;&#10;Description générée automatiquement">
            <a:extLst>
              <a:ext uri="{FF2B5EF4-FFF2-40B4-BE49-F238E27FC236}">
                <a16:creationId xmlns:a16="http://schemas.microsoft.com/office/drawing/2014/main" id="{67F9212F-34F4-2E81-DC2A-A3B5F629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05" y="3464849"/>
            <a:ext cx="1455531" cy="14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51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20AA01-5C19-A72D-C025-64D11EF3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 err="1"/>
              <a:t>Climate</a:t>
            </a:r>
            <a:r>
              <a:rPr lang="fr-CH" dirty="0"/>
              <a:t> and Sustainability </a:t>
            </a:r>
            <a:r>
              <a:rPr lang="fr-CH" dirty="0" err="1"/>
              <a:t>Strategy</a:t>
            </a:r>
            <a:r>
              <a:rPr lang="fr-CH" dirty="0"/>
              <a:t>: A living document !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52EA06-A158-10F1-E14A-95D9F753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err="1"/>
              <a:t>LauzHack</a:t>
            </a:r>
            <a:r>
              <a:rPr lang="fr-FR" dirty="0"/>
              <a:t> 2023 – EPFL Challenge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3DDD85-3592-48B3-E06B-81838F676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Manuel Cubero-Castan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4783F5-470F-707C-09B7-2A479337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052558DC-CAC9-2386-4164-8617EE23BD78}"/>
              </a:ext>
            </a:extLst>
          </p:cNvPr>
          <p:cNvSpPr txBox="1"/>
          <p:nvPr/>
        </p:nvSpPr>
        <p:spPr>
          <a:xfrm>
            <a:off x="1495509" y="812471"/>
            <a:ext cx="2243351" cy="2836642"/>
          </a:xfrm>
          <a:prstGeom prst="rect">
            <a:avLst/>
          </a:prstGeom>
        </p:spPr>
        <p:txBody>
          <a:bodyPr vert="horz" wrap="square" lIns="0" tIns="15716" rIns="0" bIns="0" rtlCol="0">
            <a:spAutoFit/>
          </a:bodyPr>
          <a:lstStyle/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13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participative process from 2019 to 2022</a:t>
            </a: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13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13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13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13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13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13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13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13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13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13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" marR="3810">
              <a:spcBef>
                <a:spcPts val="124"/>
              </a:spcBef>
            </a:pPr>
            <a:endParaRPr lang="fr-CH" sz="788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FC9CF98-C28A-C74C-5695-E3BBA740D926}"/>
              </a:ext>
            </a:extLst>
          </p:cNvPr>
          <p:cNvGrpSpPr/>
          <p:nvPr/>
        </p:nvGrpSpPr>
        <p:grpSpPr>
          <a:xfrm>
            <a:off x="5158741" y="942766"/>
            <a:ext cx="3076490" cy="1836204"/>
            <a:chOff x="4572001" y="645586"/>
            <a:chExt cx="3076490" cy="1836204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50AA962-6160-9A4F-868B-BE61A9B60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2001" y="645586"/>
              <a:ext cx="3076490" cy="1836204"/>
            </a:xfrm>
            <a:prstGeom prst="rect">
              <a:avLst/>
            </a:prstGeom>
          </p:spPr>
        </p:pic>
        <p:pic>
          <p:nvPicPr>
            <p:cNvPr id="27" name="Slide">
              <a:extLst>
                <a:ext uri="{FF2B5EF4-FFF2-40B4-BE49-F238E27FC236}">
                  <a16:creationId xmlns:a16="http://schemas.microsoft.com/office/drawing/2014/main" id="{888CAA95-4559-4F65-9408-A2053C659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2607" y="770957"/>
              <a:ext cx="2155278" cy="1528901"/>
            </a:xfrm>
            <a:prstGeom prst="rect">
              <a:avLst/>
            </a:prstGeom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14D542EF-66AB-B9AA-FC99-CE8E5945A12F}"/>
              </a:ext>
            </a:extLst>
          </p:cNvPr>
          <p:cNvSpPr txBox="1"/>
          <p:nvPr/>
        </p:nvSpPr>
        <p:spPr>
          <a:xfrm>
            <a:off x="5415904" y="3025326"/>
            <a:ext cx="2562164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published strategy on Sustainability issues</a:t>
            </a: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600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marR="3810" indent="-214313">
              <a:spcBef>
                <a:spcPts val="124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Meant to evolve with time, becoming more precise and ambitious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B4488D-05EF-E62D-471F-67746157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45" y="1798564"/>
            <a:ext cx="2373098" cy="31653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9BFF469-263E-9110-89AD-551EAB3A5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406" y="2089219"/>
            <a:ext cx="2877299" cy="25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FL_General_presentation_202303_FR_FULL.potx" id="{2E31EB2B-14A5-4BCB-9B3B-FFAA5AD8FE84}" vid="{D71A30CA-243C-423A-A44B-49E4755B15C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70607EC8C5E049BBD7635C6455F315" ma:contentTypeVersion="12" ma:contentTypeDescription="Crée un document." ma:contentTypeScope="" ma:versionID="da484476330898fc5e7646cc7b9ff163">
  <xsd:schema xmlns:xsd="http://www.w3.org/2001/XMLSchema" xmlns:xs="http://www.w3.org/2001/XMLSchema" xmlns:p="http://schemas.microsoft.com/office/2006/metadata/properties" xmlns:ns2="c4376854-57e1-4070-9c79-e56e3710ab0c" xmlns:ns3="9e5ddffc-b4a9-4cc5-8b62-99f93b157f76" targetNamespace="http://schemas.microsoft.com/office/2006/metadata/properties" ma:root="true" ma:fieldsID="f195f43efb7c0d60d7f709693943276b" ns2:_="" ns3:_="">
    <xsd:import namespace="c4376854-57e1-4070-9c79-e56e3710ab0c"/>
    <xsd:import namespace="9e5ddffc-b4a9-4cc5-8b62-99f93b157f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376854-57e1-4070-9c79-e56e3710ab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alises d’images" ma:readOnly="false" ma:fieldId="{5cf76f15-5ced-4ddc-b409-7134ff3c332f}" ma:taxonomyMulti="true" ma:sspId="0221fbda-75be-4c33-b0c8-319ad1a563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5ddffc-b4a9-4cc5-8b62-99f93b157f7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8363447e-8311-41c9-bcdd-5ff756c66c4c}" ma:internalName="TaxCatchAll" ma:showField="CatchAllData" ma:web="9e5ddffc-b4a9-4cc5-8b62-99f93b157f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4376854-57e1-4070-9c79-e56e3710ab0c">
      <Terms xmlns="http://schemas.microsoft.com/office/infopath/2007/PartnerControls"/>
    </lcf76f155ced4ddcb4097134ff3c332f>
    <TaxCatchAll xmlns="9e5ddffc-b4a9-4cc5-8b62-99f93b157f76" xsi:nil="true"/>
  </documentManagement>
</p:properties>
</file>

<file path=customXml/itemProps1.xml><?xml version="1.0" encoding="utf-8"?>
<ds:datastoreItem xmlns:ds="http://schemas.openxmlformats.org/officeDocument/2006/customXml" ds:itemID="{6E06DC84-8E01-4F9C-8D0C-932E93F126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6CB712-438D-4B48-B3C0-0C83E09BF3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376854-57e1-4070-9c79-e56e3710ab0c"/>
    <ds:schemaRef ds:uri="9e5ddffc-b4a9-4cc5-8b62-99f93b157f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09337E-621B-48AF-BCAF-5F8AAA2BED69}">
  <ds:schemaRefs>
    <ds:schemaRef ds:uri="9e5ddffc-b4a9-4cc5-8b62-99f93b157f76"/>
    <ds:schemaRef ds:uri="http://purl.org/dc/terms/"/>
    <ds:schemaRef ds:uri="http://purl.org/dc/dcmitype/"/>
    <ds:schemaRef ds:uri="c4376854-57e1-4070-9c79-e56e3710ab0c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EPFL_light_FR</Template>
  <TotalTime>0</TotalTime>
  <Words>573</Words>
  <Application>Microsoft Office PowerPoint</Application>
  <PresentationFormat>Affichage à l'écran (16:9)</PresentationFormat>
  <Paragraphs>127</Paragraphs>
  <Slides>12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Franklin Gothic Demi Cond</vt:lpstr>
      <vt:lpstr>Suisse Int'l EPFL Cond</vt:lpstr>
      <vt:lpstr>Wingdings</vt:lpstr>
      <vt:lpstr>Thème Office</vt:lpstr>
      <vt:lpstr>Diapositive think-cell</vt:lpstr>
      <vt:lpstr>Help to get your voice into EPFL sustainability</vt:lpstr>
      <vt:lpstr>LauzHack   2023 – EPFL Challenge</vt:lpstr>
      <vt:lpstr>Présentation PowerPoint</vt:lpstr>
      <vt:lpstr>2019-20 : Strong pressure from students</vt:lpstr>
      <vt:lpstr>VPT: Vice-Presidency for Responsible Transformation</vt:lpstr>
      <vt:lpstr>VPT Objectives</vt:lpstr>
      <vt:lpstr>Point Smart</vt:lpstr>
      <vt:lpstr>Old But Gold</vt:lpstr>
      <vt:lpstr>Climate and Sustainability Strategy: A living document !</vt:lpstr>
      <vt:lpstr>Sustainability Challenge - Content</vt:lpstr>
      <vt:lpstr>Some idea around the challenge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LauzHack   2023 – EPFL Challenge</dc:title>
  <dc:creator>Manuel Cubero-Castan</dc:creator>
  <cp:lastModifiedBy>Manuel Cubero-Castan</cp:lastModifiedBy>
  <cp:revision>4</cp:revision>
  <cp:lastPrinted>2019-06-19T13:21:30Z</cp:lastPrinted>
  <dcterms:created xsi:type="dcterms:W3CDTF">2023-11-02T09:29:28Z</dcterms:created>
  <dcterms:modified xsi:type="dcterms:W3CDTF">2023-12-01T17:42:46Z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0x010100F170607EC8C5E049BBD7635C6455F315</vt:lpwstr>
  </property>
  <property fmtid="{D5CDD505-2E9C-101B-9397-08002B2CF9AE}" pid="3" name="MediaServiceImageTags">
    <vt:lpwstr/>
  </property>
</Properties>
</file>